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96" r:id="rId2"/>
    <p:sldMasterId id="2147483708" r:id="rId3"/>
  </p:sldMasterIdLst>
  <p:notesMasterIdLst>
    <p:notesMasterId r:id="rId12"/>
  </p:notesMasterIdLst>
  <p:handoutMasterIdLst>
    <p:handoutMasterId r:id="rId13"/>
  </p:handoutMasterIdLst>
  <p:sldIdLst>
    <p:sldId id="296" r:id="rId4"/>
    <p:sldId id="321" r:id="rId5"/>
    <p:sldId id="324" r:id="rId6"/>
    <p:sldId id="298" r:id="rId7"/>
    <p:sldId id="316" r:id="rId8"/>
    <p:sldId id="299" r:id="rId9"/>
    <p:sldId id="312" r:id="rId10"/>
    <p:sldId id="323" r:id="rId11"/>
  </p:sldIdLst>
  <p:sldSz cx="6858000" cy="9906000" type="A4"/>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312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20BECA"/>
    <a:srgbClr val="424D3D"/>
    <a:srgbClr val="0D6E8F"/>
    <a:srgbClr val="B3EEF3"/>
    <a:srgbClr val="8EC63F"/>
    <a:srgbClr val="5DDBE5"/>
    <a:srgbClr val="C5E19B"/>
    <a:srgbClr val="FBFBFB"/>
    <a:srgbClr val="A5D0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875" autoAdjust="0"/>
    <p:restoredTop sz="94719"/>
  </p:normalViewPr>
  <p:slideViewPr>
    <p:cSldViewPr snapToGrid="0">
      <p:cViewPr varScale="1">
        <p:scale>
          <a:sx n="73" d="100"/>
          <a:sy n="73" d="100"/>
        </p:scale>
        <p:origin x="3090" y="72"/>
      </p:cViewPr>
      <p:guideLst>
        <p:guide orient="horz" pos="3120"/>
        <p:guide pos="216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handoutMaster" Target="handoutMasters/handoutMaster1.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viewProps" Target="viewProp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C383589-80F9-7CB0-11BA-6C66EC00FA3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charset="0"/>
              </a:defRPr>
            </a:lvl1pPr>
          </a:lstStyle>
          <a:p>
            <a:pPr>
              <a:defRPr/>
            </a:pPr>
            <a:endParaRPr lang="en-US" dirty="0"/>
          </a:p>
        </p:txBody>
      </p:sp>
      <p:sp>
        <p:nvSpPr>
          <p:cNvPr id="3" name="Date Placeholder 2">
            <a:extLst>
              <a:ext uri="{FF2B5EF4-FFF2-40B4-BE49-F238E27FC236}">
                <a16:creationId xmlns:a16="http://schemas.microsoft.com/office/drawing/2014/main" id="{33CB21DD-B65F-273A-5E5E-13597599B74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atin typeface="Arial" charset="0"/>
              </a:defRPr>
            </a:lvl1pPr>
          </a:lstStyle>
          <a:p>
            <a:pPr>
              <a:defRPr/>
            </a:pPr>
            <a:fld id="{E4707453-3B25-4254-9FAD-C0B39E9CB855}" type="datetimeFigureOut">
              <a:rPr lang="en-US"/>
              <a:pPr>
                <a:defRPr/>
              </a:pPr>
              <a:t>3/11/2024</a:t>
            </a:fld>
            <a:endParaRPr lang="en-US" dirty="0"/>
          </a:p>
        </p:txBody>
      </p:sp>
      <p:sp>
        <p:nvSpPr>
          <p:cNvPr id="4" name="Footer Placeholder 3">
            <a:extLst>
              <a:ext uri="{FF2B5EF4-FFF2-40B4-BE49-F238E27FC236}">
                <a16:creationId xmlns:a16="http://schemas.microsoft.com/office/drawing/2014/main" id="{229F4BC5-094F-6428-0292-7074EC345F9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atin typeface="Arial" charset="0"/>
              </a:defRPr>
            </a:lvl1pPr>
          </a:lstStyle>
          <a:p>
            <a:pPr>
              <a:defRPr/>
            </a:pPr>
            <a:endParaRPr lang="en-US" dirty="0"/>
          </a:p>
        </p:txBody>
      </p:sp>
      <p:sp>
        <p:nvSpPr>
          <p:cNvPr id="5" name="Slide Number Placeholder 4">
            <a:extLst>
              <a:ext uri="{FF2B5EF4-FFF2-40B4-BE49-F238E27FC236}">
                <a16:creationId xmlns:a16="http://schemas.microsoft.com/office/drawing/2014/main" id="{CF81FFB5-E1B8-5F4D-63D8-70CFB792922A}"/>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smtClean="0"/>
            </a:lvl1pPr>
          </a:lstStyle>
          <a:p>
            <a:pPr>
              <a:defRPr/>
            </a:pPr>
            <a:fld id="{A1BACBF8-D568-4876-B9EC-67737E5382E2}" type="slidenum">
              <a:rPr lang="en-US" altLang="en-US"/>
              <a:pPr>
                <a:defRPr/>
              </a:pPr>
              <a:t>‹#›</a:t>
            </a:fld>
            <a:endParaRPr lang="en-US" alt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559F41F-0F12-3D9F-DA60-97AC08ABF97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charset="0"/>
              </a:defRPr>
            </a:lvl1pPr>
          </a:lstStyle>
          <a:p>
            <a:pPr>
              <a:defRPr/>
            </a:pPr>
            <a:endParaRPr lang="en-US" dirty="0"/>
          </a:p>
        </p:txBody>
      </p:sp>
      <p:sp>
        <p:nvSpPr>
          <p:cNvPr id="3" name="Date Placeholder 2">
            <a:extLst>
              <a:ext uri="{FF2B5EF4-FFF2-40B4-BE49-F238E27FC236}">
                <a16:creationId xmlns:a16="http://schemas.microsoft.com/office/drawing/2014/main" id="{577C372F-86E1-8753-DFD8-57C89F979BF3}"/>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charset="0"/>
              </a:defRPr>
            </a:lvl1pPr>
          </a:lstStyle>
          <a:p>
            <a:pPr>
              <a:defRPr/>
            </a:pPr>
            <a:fld id="{D4026D91-CE31-4C1A-93F1-7C7BB8D16F6B}" type="datetimeFigureOut">
              <a:rPr lang="en-US"/>
              <a:pPr>
                <a:defRPr/>
              </a:pPr>
              <a:t>3/11/2024</a:t>
            </a:fld>
            <a:endParaRPr lang="en-US" dirty="0"/>
          </a:p>
        </p:txBody>
      </p:sp>
      <p:sp>
        <p:nvSpPr>
          <p:cNvPr id="4" name="Slide Image Placeholder 3">
            <a:extLst>
              <a:ext uri="{FF2B5EF4-FFF2-40B4-BE49-F238E27FC236}">
                <a16:creationId xmlns:a16="http://schemas.microsoft.com/office/drawing/2014/main" id="{474B1E64-7D52-464D-ADD2-C0B4D1254C5D}"/>
              </a:ext>
            </a:extLst>
          </p:cNvPr>
          <p:cNvSpPr>
            <a:spLocks noGrp="1" noRot="1" noChangeAspect="1"/>
          </p:cNvSpPr>
          <p:nvPr>
            <p:ph type="sldImg" idx="2"/>
          </p:nvPr>
        </p:nvSpPr>
        <p:spPr>
          <a:xfrm>
            <a:off x="2360613" y="1143000"/>
            <a:ext cx="2136775" cy="30861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a:extLst>
              <a:ext uri="{FF2B5EF4-FFF2-40B4-BE49-F238E27FC236}">
                <a16:creationId xmlns:a16="http://schemas.microsoft.com/office/drawing/2014/main" id="{622B7BA8-0011-444B-5841-4D91BC85B3D8}"/>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E2B010C0-0831-419B-215C-C39AFF1A0BB8}"/>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charset="0"/>
              </a:defRPr>
            </a:lvl1pPr>
          </a:lstStyle>
          <a:p>
            <a:pPr>
              <a:defRPr/>
            </a:pPr>
            <a:endParaRPr lang="en-US" dirty="0"/>
          </a:p>
        </p:txBody>
      </p:sp>
      <p:sp>
        <p:nvSpPr>
          <p:cNvPr id="7" name="Slide Number Placeholder 6">
            <a:extLst>
              <a:ext uri="{FF2B5EF4-FFF2-40B4-BE49-F238E27FC236}">
                <a16:creationId xmlns:a16="http://schemas.microsoft.com/office/drawing/2014/main" id="{D406BD85-4A67-E6B6-42F6-AEF226C990D4}"/>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smtClean="0"/>
            </a:lvl1pPr>
          </a:lstStyle>
          <a:p>
            <a:pPr>
              <a:defRPr/>
            </a:pPr>
            <a:fld id="{097F178A-03FA-4BE2-B18E-0A453AD88D84}"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C42ABBA3-57B1-FA4F-8D8E-A16A4D64A0D8}"/>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E8368F37-A908-45BA-B4D6-FAC0D48AA500}" type="datetimeFigureOut">
              <a:rPr lang="en-GB"/>
              <a:pPr>
                <a:defRPr/>
              </a:pPr>
              <a:t>11/03/2024</a:t>
            </a:fld>
            <a:endParaRPr lang="en-GB" dirty="0"/>
          </a:p>
        </p:txBody>
      </p:sp>
      <p:sp>
        <p:nvSpPr>
          <p:cNvPr id="5" name="Footer Placeholder 4">
            <a:extLst>
              <a:ext uri="{FF2B5EF4-FFF2-40B4-BE49-F238E27FC236}">
                <a16:creationId xmlns:a16="http://schemas.microsoft.com/office/drawing/2014/main" id="{A52D934D-E8B6-9C64-65F0-204647204BD6}"/>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GB" dirty="0"/>
          </a:p>
        </p:txBody>
      </p:sp>
      <p:sp>
        <p:nvSpPr>
          <p:cNvPr id="6" name="Slide Number Placeholder 5">
            <a:extLst>
              <a:ext uri="{FF2B5EF4-FFF2-40B4-BE49-F238E27FC236}">
                <a16:creationId xmlns:a16="http://schemas.microsoft.com/office/drawing/2014/main" id="{C2A97490-6ED5-B287-C79F-575583BA3259}"/>
              </a:ext>
            </a:extLst>
          </p:cNvPr>
          <p:cNvSpPr>
            <a:spLocks noGrp="1"/>
          </p:cNvSpPr>
          <p:nvPr>
            <p:ph type="sldNum" sz="quarter" idx="12"/>
          </p:nvPr>
        </p:nvSpPr>
        <p:spPr/>
        <p:txBody>
          <a:bodyPr/>
          <a:lstStyle>
            <a:lvl1pPr>
              <a:defRPr smtClean="0">
                <a:latin typeface="Arial" panose="020B0604020202020204" pitchFamily="34" charset="0"/>
              </a:defRPr>
            </a:lvl1pPr>
          </a:lstStyle>
          <a:p>
            <a:pPr>
              <a:defRPr/>
            </a:pPr>
            <a:fld id="{FCE01C43-AF8A-4D3F-9FDE-B849B907994A}" type="slidenum">
              <a:rPr lang="en-GB" altLang="en-US"/>
              <a:pPr>
                <a:defRPr/>
              </a:pPr>
              <a:t>‹#›</a:t>
            </a:fld>
            <a:endParaRPr lang="en-GB" altLang="en-US" dirty="0"/>
          </a:p>
        </p:txBody>
      </p:sp>
    </p:spTree>
    <p:extLst>
      <p:ext uri="{BB962C8B-B14F-4D97-AF65-F5344CB8AC3E}">
        <p14:creationId xmlns:p14="http://schemas.microsoft.com/office/powerpoint/2010/main" val="31850003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70481F2-6BC0-7035-938C-CE3B4DBCA49A}"/>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E1CD3A88-2E90-4804-8C86-528BFB50DCC5}" type="datetimeFigureOut">
              <a:rPr lang="en-GB"/>
              <a:pPr>
                <a:defRPr/>
              </a:pPr>
              <a:t>11/03/2024</a:t>
            </a:fld>
            <a:endParaRPr lang="en-GB" dirty="0"/>
          </a:p>
        </p:txBody>
      </p:sp>
      <p:sp>
        <p:nvSpPr>
          <p:cNvPr id="5" name="Footer Placeholder 4">
            <a:extLst>
              <a:ext uri="{FF2B5EF4-FFF2-40B4-BE49-F238E27FC236}">
                <a16:creationId xmlns:a16="http://schemas.microsoft.com/office/drawing/2014/main" id="{52CA72D2-E4F0-4971-F61F-2FE7341609D1}"/>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GB" dirty="0"/>
          </a:p>
        </p:txBody>
      </p:sp>
      <p:sp>
        <p:nvSpPr>
          <p:cNvPr id="6" name="Slide Number Placeholder 5">
            <a:extLst>
              <a:ext uri="{FF2B5EF4-FFF2-40B4-BE49-F238E27FC236}">
                <a16:creationId xmlns:a16="http://schemas.microsoft.com/office/drawing/2014/main" id="{2E84CB7B-913D-785D-89E8-B68CD2C7579F}"/>
              </a:ext>
            </a:extLst>
          </p:cNvPr>
          <p:cNvSpPr>
            <a:spLocks noGrp="1"/>
          </p:cNvSpPr>
          <p:nvPr>
            <p:ph type="sldNum" sz="quarter" idx="12"/>
          </p:nvPr>
        </p:nvSpPr>
        <p:spPr/>
        <p:txBody>
          <a:bodyPr/>
          <a:lstStyle>
            <a:lvl1pPr>
              <a:defRPr smtClean="0">
                <a:latin typeface="Arial" panose="020B0604020202020204" pitchFamily="34" charset="0"/>
              </a:defRPr>
            </a:lvl1pPr>
          </a:lstStyle>
          <a:p>
            <a:pPr>
              <a:defRPr/>
            </a:pPr>
            <a:fld id="{7A013283-D425-456B-8C20-71337267E703}" type="slidenum">
              <a:rPr lang="en-GB" altLang="en-US"/>
              <a:pPr>
                <a:defRPr/>
              </a:pPr>
              <a:t>‹#›</a:t>
            </a:fld>
            <a:endParaRPr lang="en-GB" altLang="en-US" dirty="0"/>
          </a:p>
        </p:txBody>
      </p:sp>
    </p:spTree>
    <p:extLst>
      <p:ext uri="{BB962C8B-B14F-4D97-AF65-F5344CB8AC3E}">
        <p14:creationId xmlns:p14="http://schemas.microsoft.com/office/powerpoint/2010/main" val="14548394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36A3BAC-9931-1B8F-6430-F54D4418E47F}"/>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9CE877E7-0A63-4B52-B22C-7F2DD4AF6BA0}" type="datetimeFigureOut">
              <a:rPr lang="en-GB"/>
              <a:pPr>
                <a:defRPr/>
              </a:pPr>
              <a:t>11/03/2024</a:t>
            </a:fld>
            <a:endParaRPr lang="en-GB" dirty="0"/>
          </a:p>
        </p:txBody>
      </p:sp>
      <p:sp>
        <p:nvSpPr>
          <p:cNvPr id="5" name="Footer Placeholder 4">
            <a:extLst>
              <a:ext uri="{FF2B5EF4-FFF2-40B4-BE49-F238E27FC236}">
                <a16:creationId xmlns:a16="http://schemas.microsoft.com/office/drawing/2014/main" id="{0F08F992-2DE0-DE50-5E56-2168646532DC}"/>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GB" dirty="0"/>
          </a:p>
        </p:txBody>
      </p:sp>
      <p:sp>
        <p:nvSpPr>
          <p:cNvPr id="6" name="Slide Number Placeholder 5">
            <a:extLst>
              <a:ext uri="{FF2B5EF4-FFF2-40B4-BE49-F238E27FC236}">
                <a16:creationId xmlns:a16="http://schemas.microsoft.com/office/drawing/2014/main" id="{9711B1DF-3F27-0617-7569-B793053C07CA}"/>
              </a:ext>
            </a:extLst>
          </p:cNvPr>
          <p:cNvSpPr>
            <a:spLocks noGrp="1"/>
          </p:cNvSpPr>
          <p:nvPr>
            <p:ph type="sldNum" sz="quarter" idx="12"/>
          </p:nvPr>
        </p:nvSpPr>
        <p:spPr/>
        <p:txBody>
          <a:bodyPr/>
          <a:lstStyle>
            <a:lvl1pPr>
              <a:defRPr smtClean="0">
                <a:latin typeface="Arial" panose="020B0604020202020204" pitchFamily="34" charset="0"/>
              </a:defRPr>
            </a:lvl1pPr>
          </a:lstStyle>
          <a:p>
            <a:pPr>
              <a:defRPr/>
            </a:pPr>
            <a:fld id="{B58F2E8F-A0AA-48F6-B337-56267BFB19CD}" type="slidenum">
              <a:rPr lang="en-GB" altLang="en-US"/>
              <a:pPr>
                <a:defRPr/>
              </a:pPr>
              <a:t>‹#›</a:t>
            </a:fld>
            <a:endParaRPr lang="en-GB" altLang="en-US" dirty="0"/>
          </a:p>
        </p:txBody>
      </p:sp>
    </p:spTree>
    <p:extLst>
      <p:ext uri="{BB962C8B-B14F-4D97-AF65-F5344CB8AC3E}">
        <p14:creationId xmlns:p14="http://schemas.microsoft.com/office/powerpoint/2010/main" val="8052249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B562CA90-BC5F-73C5-BAE3-9FCA7B5ADD65}"/>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9EDE0EED-21EF-4C05-9F22-0E333A95409E}" type="datetimeFigureOut">
              <a:rPr lang="en-GB"/>
              <a:pPr>
                <a:defRPr/>
              </a:pPr>
              <a:t>11/03/2024</a:t>
            </a:fld>
            <a:endParaRPr lang="en-GB" dirty="0"/>
          </a:p>
        </p:txBody>
      </p:sp>
      <p:sp>
        <p:nvSpPr>
          <p:cNvPr id="5" name="Footer Placeholder 4">
            <a:extLst>
              <a:ext uri="{FF2B5EF4-FFF2-40B4-BE49-F238E27FC236}">
                <a16:creationId xmlns:a16="http://schemas.microsoft.com/office/drawing/2014/main" id="{DFA33275-066C-E1D6-B352-3BCC655DDC05}"/>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GB" dirty="0"/>
          </a:p>
        </p:txBody>
      </p:sp>
      <p:sp>
        <p:nvSpPr>
          <p:cNvPr id="6" name="Slide Number Placeholder 5">
            <a:extLst>
              <a:ext uri="{FF2B5EF4-FFF2-40B4-BE49-F238E27FC236}">
                <a16:creationId xmlns:a16="http://schemas.microsoft.com/office/drawing/2014/main" id="{FDECBC98-2AD6-0636-761A-9916BEF76F5F}"/>
              </a:ext>
            </a:extLst>
          </p:cNvPr>
          <p:cNvSpPr>
            <a:spLocks noGrp="1"/>
          </p:cNvSpPr>
          <p:nvPr>
            <p:ph type="sldNum" sz="quarter" idx="12"/>
          </p:nvPr>
        </p:nvSpPr>
        <p:spPr/>
        <p:txBody>
          <a:bodyPr/>
          <a:lstStyle>
            <a:lvl1pPr>
              <a:defRPr smtClean="0">
                <a:latin typeface="Arial" panose="020B0604020202020204" pitchFamily="34" charset="0"/>
              </a:defRPr>
            </a:lvl1pPr>
          </a:lstStyle>
          <a:p>
            <a:pPr>
              <a:defRPr/>
            </a:pPr>
            <a:fld id="{A46904E1-05E5-4ED6-925E-426D2E207754}" type="slidenum">
              <a:rPr lang="en-GB" altLang="en-US"/>
              <a:pPr>
                <a:defRPr/>
              </a:pPr>
              <a:t>‹#›</a:t>
            </a:fld>
            <a:endParaRPr lang="en-GB" altLang="en-US" dirty="0"/>
          </a:p>
        </p:txBody>
      </p:sp>
    </p:spTree>
    <p:extLst>
      <p:ext uri="{BB962C8B-B14F-4D97-AF65-F5344CB8AC3E}">
        <p14:creationId xmlns:p14="http://schemas.microsoft.com/office/powerpoint/2010/main" val="30689140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38D5FD8-E5FA-C4E0-8B14-3F68CDB6A830}"/>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DF77E5DE-444A-4532-8B28-588C2A75C233}" type="datetimeFigureOut">
              <a:rPr lang="en-GB"/>
              <a:pPr>
                <a:defRPr/>
              </a:pPr>
              <a:t>11/03/2024</a:t>
            </a:fld>
            <a:endParaRPr lang="en-GB" dirty="0"/>
          </a:p>
        </p:txBody>
      </p:sp>
      <p:sp>
        <p:nvSpPr>
          <p:cNvPr id="5" name="Footer Placeholder 4">
            <a:extLst>
              <a:ext uri="{FF2B5EF4-FFF2-40B4-BE49-F238E27FC236}">
                <a16:creationId xmlns:a16="http://schemas.microsoft.com/office/drawing/2014/main" id="{AFAF8C76-9635-B6FC-E1A4-0C1280BB9745}"/>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GB" dirty="0"/>
          </a:p>
        </p:txBody>
      </p:sp>
      <p:sp>
        <p:nvSpPr>
          <p:cNvPr id="6" name="Slide Number Placeholder 5">
            <a:extLst>
              <a:ext uri="{FF2B5EF4-FFF2-40B4-BE49-F238E27FC236}">
                <a16:creationId xmlns:a16="http://schemas.microsoft.com/office/drawing/2014/main" id="{97121932-46D2-6EEA-30B9-9FCEBFB59B34}"/>
              </a:ext>
            </a:extLst>
          </p:cNvPr>
          <p:cNvSpPr>
            <a:spLocks noGrp="1"/>
          </p:cNvSpPr>
          <p:nvPr>
            <p:ph type="sldNum" sz="quarter" idx="12"/>
          </p:nvPr>
        </p:nvSpPr>
        <p:spPr/>
        <p:txBody>
          <a:bodyPr/>
          <a:lstStyle>
            <a:lvl1pPr>
              <a:defRPr smtClean="0">
                <a:latin typeface="Arial" panose="020B0604020202020204" pitchFamily="34" charset="0"/>
              </a:defRPr>
            </a:lvl1pPr>
          </a:lstStyle>
          <a:p>
            <a:pPr>
              <a:defRPr/>
            </a:pPr>
            <a:fld id="{D28D82DE-985B-4978-A85E-8ED8051E1484}" type="slidenum">
              <a:rPr lang="en-GB" altLang="en-US"/>
              <a:pPr>
                <a:defRPr/>
              </a:pPr>
              <a:t>‹#›</a:t>
            </a:fld>
            <a:endParaRPr lang="en-GB" altLang="en-US" dirty="0"/>
          </a:p>
        </p:txBody>
      </p:sp>
    </p:spTree>
    <p:extLst>
      <p:ext uri="{BB962C8B-B14F-4D97-AF65-F5344CB8AC3E}">
        <p14:creationId xmlns:p14="http://schemas.microsoft.com/office/powerpoint/2010/main" val="181052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6D41509-FD1A-F447-E1B0-BFEC3701D4D6}"/>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56848DFF-ABBD-4B14-853B-0FEE00F73B84}" type="datetimeFigureOut">
              <a:rPr lang="en-GB"/>
              <a:pPr>
                <a:defRPr/>
              </a:pPr>
              <a:t>11/03/2024</a:t>
            </a:fld>
            <a:endParaRPr lang="en-GB" dirty="0"/>
          </a:p>
        </p:txBody>
      </p:sp>
      <p:sp>
        <p:nvSpPr>
          <p:cNvPr id="5" name="Footer Placeholder 4">
            <a:extLst>
              <a:ext uri="{FF2B5EF4-FFF2-40B4-BE49-F238E27FC236}">
                <a16:creationId xmlns:a16="http://schemas.microsoft.com/office/drawing/2014/main" id="{4F97FCB5-62D0-4AD3-38D9-2CF645ED201E}"/>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GB" dirty="0"/>
          </a:p>
        </p:txBody>
      </p:sp>
      <p:sp>
        <p:nvSpPr>
          <p:cNvPr id="6" name="Slide Number Placeholder 5">
            <a:extLst>
              <a:ext uri="{FF2B5EF4-FFF2-40B4-BE49-F238E27FC236}">
                <a16:creationId xmlns:a16="http://schemas.microsoft.com/office/drawing/2014/main" id="{F8046C7C-3EFC-175F-83AB-1D8109683F65}"/>
              </a:ext>
            </a:extLst>
          </p:cNvPr>
          <p:cNvSpPr>
            <a:spLocks noGrp="1"/>
          </p:cNvSpPr>
          <p:nvPr>
            <p:ph type="sldNum" sz="quarter" idx="12"/>
          </p:nvPr>
        </p:nvSpPr>
        <p:spPr/>
        <p:txBody>
          <a:bodyPr/>
          <a:lstStyle>
            <a:lvl1pPr>
              <a:defRPr smtClean="0">
                <a:latin typeface="Arial" panose="020B0604020202020204" pitchFamily="34" charset="0"/>
              </a:defRPr>
            </a:lvl1pPr>
          </a:lstStyle>
          <a:p>
            <a:pPr>
              <a:defRPr/>
            </a:pPr>
            <a:fld id="{FBC83C77-3545-4A43-99D2-4B11AC7CFB3C}" type="slidenum">
              <a:rPr lang="en-GB" altLang="en-US"/>
              <a:pPr>
                <a:defRPr/>
              </a:pPr>
              <a:t>‹#›</a:t>
            </a:fld>
            <a:endParaRPr lang="en-GB" altLang="en-US" dirty="0"/>
          </a:p>
        </p:txBody>
      </p:sp>
    </p:spTree>
    <p:extLst>
      <p:ext uri="{BB962C8B-B14F-4D97-AF65-F5344CB8AC3E}">
        <p14:creationId xmlns:p14="http://schemas.microsoft.com/office/powerpoint/2010/main" val="35239164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0A96EF5-FED3-EBF1-E3FB-02FB591F6770}"/>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96F2F1E4-63F2-443F-9274-DCF3601AB3A4}" type="datetimeFigureOut">
              <a:rPr lang="en-GB"/>
              <a:pPr>
                <a:defRPr/>
              </a:pPr>
              <a:t>11/03/2024</a:t>
            </a:fld>
            <a:endParaRPr lang="en-GB" dirty="0"/>
          </a:p>
        </p:txBody>
      </p:sp>
      <p:sp>
        <p:nvSpPr>
          <p:cNvPr id="6" name="Footer Placeholder 5">
            <a:extLst>
              <a:ext uri="{FF2B5EF4-FFF2-40B4-BE49-F238E27FC236}">
                <a16:creationId xmlns:a16="http://schemas.microsoft.com/office/drawing/2014/main" id="{88D40FB2-BCD8-F340-7231-0497DF961B29}"/>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GB" dirty="0"/>
          </a:p>
        </p:txBody>
      </p:sp>
      <p:sp>
        <p:nvSpPr>
          <p:cNvPr id="7" name="Slide Number Placeholder 6">
            <a:extLst>
              <a:ext uri="{FF2B5EF4-FFF2-40B4-BE49-F238E27FC236}">
                <a16:creationId xmlns:a16="http://schemas.microsoft.com/office/drawing/2014/main" id="{86281ACC-57B5-A545-CE9C-A354858E2BFE}"/>
              </a:ext>
            </a:extLst>
          </p:cNvPr>
          <p:cNvSpPr>
            <a:spLocks noGrp="1"/>
          </p:cNvSpPr>
          <p:nvPr>
            <p:ph type="sldNum" sz="quarter" idx="12"/>
          </p:nvPr>
        </p:nvSpPr>
        <p:spPr/>
        <p:txBody>
          <a:bodyPr/>
          <a:lstStyle>
            <a:lvl1pPr>
              <a:defRPr smtClean="0">
                <a:latin typeface="Arial" panose="020B0604020202020204" pitchFamily="34" charset="0"/>
              </a:defRPr>
            </a:lvl1pPr>
          </a:lstStyle>
          <a:p>
            <a:pPr>
              <a:defRPr/>
            </a:pPr>
            <a:fld id="{015D8EBF-0A2E-4797-A56A-AA1A8FB108FC}" type="slidenum">
              <a:rPr lang="en-GB" altLang="en-US"/>
              <a:pPr>
                <a:defRPr/>
              </a:pPr>
              <a:t>‹#›</a:t>
            </a:fld>
            <a:endParaRPr lang="en-GB" altLang="en-US" dirty="0"/>
          </a:p>
        </p:txBody>
      </p:sp>
    </p:spTree>
    <p:extLst>
      <p:ext uri="{BB962C8B-B14F-4D97-AF65-F5344CB8AC3E}">
        <p14:creationId xmlns:p14="http://schemas.microsoft.com/office/powerpoint/2010/main" val="22271612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72381" y="3618442"/>
            <a:ext cx="2901255" cy="5322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71863" y="3618442"/>
            <a:ext cx="2915543" cy="5322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8ABE5FD9-3A41-74C4-C5BA-2D5EE4D3769D}"/>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708D2AE4-5A28-417F-898B-74BE76D2E29B}" type="datetimeFigureOut">
              <a:rPr lang="en-GB"/>
              <a:pPr>
                <a:defRPr/>
              </a:pPr>
              <a:t>11/03/2024</a:t>
            </a:fld>
            <a:endParaRPr lang="en-GB" dirty="0"/>
          </a:p>
        </p:txBody>
      </p:sp>
      <p:sp>
        <p:nvSpPr>
          <p:cNvPr id="8" name="Footer Placeholder 7">
            <a:extLst>
              <a:ext uri="{FF2B5EF4-FFF2-40B4-BE49-F238E27FC236}">
                <a16:creationId xmlns:a16="http://schemas.microsoft.com/office/drawing/2014/main" id="{AC7CF282-A41C-0FF8-4E94-8B4F6749BD11}"/>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GB" dirty="0"/>
          </a:p>
        </p:txBody>
      </p:sp>
      <p:sp>
        <p:nvSpPr>
          <p:cNvPr id="9" name="Slide Number Placeholder 8">
            <a:extLst>
              <a:ext uri="{FF2B5EF4-FFF2-40B4-BE49-F238E27FC236}">
                <a16:creationId xmlns:a16="http://schemas.microsoft.com/office/drawing/2014/main" id="{59D394EA-59B4-538C-C044-BEFCD6C451CC}"/>
              </a:ext>
            </a:extLst>
          </p:cNvPr>
          <p:cNvSpPr>
            <a:spLocks noGrp="1"/>
          </p:cNvSpPr>
          <p:nvPr>
            <p:ph type="sldNum" sz="quarter" idx="12"/>
          </p:nvPr>
        </p:nvSpPr>
        <p:spPr/>
        <p:txBody>
          <a:bodyPr/>
          <a:lstStyle>
            <a:lvl1pPr>
              <a:defRPr smtClean="0">
                <a:latin typeface="Arial" panose="020B0604020202020204" pitchFamily="34" charset="0"/>
              </a:defRPr>
            </a:lvl1pPr>
          </a:lstStyle>
          <a:p>
            <a:pPr>
              <a:defRPr/>
            </a:pPr>
            <a:fld id="{C7B49ED9-6F0D-4DD1-ABD4-028602A0F10A}" type="slidenum">
              <a:rPr lang="en-GB" altLang="en-US"/>
              <a:pPr>
                <a:defRPr/>
              </a:pPr>
              <a:t>‹#›</a:t>
            </a:fld>
            <a:endParaRPr lang="en-GB" altLang="en-US" dirty="0"/>
          </a:p>
        </p:txBody>
      </p:sp>
    </p:spTree>
    <p:extLst>
      <p:ext uri="{BB962C8B-B14F-4D97-AF65-F5344CB8AC3E}">
        <p14:creationId xmlns:p14="http://schemas.microsoft.com/office/powerpoint/2010/main" val="9511138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A660BA48-3D00-A249-6AC8-7F70FE103043}"/>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910FBCF0-12AC-4AE7-A983-FF24BC63036D}" type="datetimeFigureOut">
              <a:rPr lang="en-GB"/>
              <a:pPr>
                <a:defRPr/>
              </a:pPr>
              <a:t>11/03/2024</a:t>
            </a:fld>
            <a:endParaRPr lang="en-GB" dirty="0"/>
          </a:p>
        </p:txBody>
      </p:sp>
      <p:sp>
        <p:nvSpPr>
          <p:cNvPr id="4" name="Footer Placeholder 3">
            <a:extLst>
              <a:ext uri="{FF2B5EF4-FFF2-40B4-BE49-F238E27FC236}">
                <a16:creationId xmlns:a16="http://schemas.microsoft.com/office/drawing/2014/main" id="{398A472D-DC1E-D6C5-5C66-29B229657AE2}"/>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GB" dirty="0"/>
          </a:p>
        </p:txBody>
      </p:sp>
      <p:sp>
        <p:nvSpPr>
          <p:cNvPr id="5" name="Slide Number Placeholder 4">
            <a:extLst>
              <a:ext uri="{FF2B5EF4-FFF2-40B4-BE49-F238E27FC236}">
                <a16:creationId xmlns:a16="http://schemas.microsoft.com/office/drawing/2014/main" id="{70408540-BFDD-4892-B74E-92A61A682C7A}"/>
              </a:ext>
            </a:extLst>
          </p:cNvPr>
          <p:cNvSpPr>
            <a:spLocks noGrp="1"/>
          </p:cNvSpPr>
          <p:nvPr>
            <p:ph type="sldNum" sz="quarter" idx="12"/>
          </p:nvPr>
        </p:nvSpPr>
        <p:spPr/>
        <p:txBody>
          <a:bodyPr/>
          <a:lstStyle>
            <a:lvl1pPr>
              <a:defRPr smtClean="0">
                <a:latin typeface="Arial" panose="020B0604020202020204" pitchFamily="34" charset="0"/>
              </a:defRPr>
            </a:lvl1pPr>
          </a:lstStyle>
          <a:p>
            <a:pPr>
              <a:defRPr/>
            </a:pPr>
            <a:fld id="{659BDE18-5CD1-404F-9ED8-5D32F69A248C}" type="slidenum">
              <a:rPr lang="en-GB" altLang="en-US"/>
              <a:pPr>
                <a:defRPr/>
              </a:pPr>
              <a:t>‹#›</a:t>
            </a:fld>
            <a:endParaRPr lang="en-GB" altLang="en-US" dirty="0"/>
          </a:p>
        </p:txBody>
      </p:sp>
    </p:spTree>
    <p:extLst>
      <p:ext uri="{BB962C8B-B14F-4D97-AF65-F5344CB8AC3E}">
        <p14:creationId xmlns:p14="http://schemas.microsoft.com/office/powerpoint/2010/main" val="11240638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A8A2E8-CA16-D661-72EA-CA845C863A97}"/>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6A5754C0-FDFC-42FD-BDAF-4D56A8551AF0}" type="datetimeFigureOut">
              <a:rPr lang="en-GB"/>
              <a:pPr>
                <a:defRPr/>
              </a:pPr>
              <a:t>11/03/2024</a:t>
            </a:fld>
            <a:endParaRPr lang="en-GB" dirty="0"/>
          </a:p>
        </p:txBody>
      </p:sp>
      <p:sp>
        <p:nvSpPr>
          <p:cNvPr id="3" name="Footer Placeholder 2">
            <a:extLst>
              <a:ext uri="{FF2B5EF4-FFF2-40B4-BE49-F238E27FC236}">
                <a16:creationId xmlns:a16="http://schemas.microsoft.com/office/drawing/2014/main" id="{D83E2081-3A52-D475-DE91-9CCE5993AFCC}"/>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GB" dirty="0"/>
          </a:p>
        </p:txBody>
      </p:sp>
      <p:sp>
        <p:nvSpPr>
          <p:cNvPr id="4" name="Slide Number Placeholder 3">
            <a:extLst>
              <a:ext uri="{FF2B5EF4-FFF2-40B4-BE49-F238E27FC236}">
                <a16:creationId xmlns:a16="http://schemas.microsoft.com/office/drawing/2014/main" id="{BB69C69A-E6BF-8A0C-9ACA-5CBDCF50C5BD}"/>
              </a:ext>
            </a:extLst>
          </p:cNvPr>
          <p:cNvSpPr>
            <a:spLocks noGrp="1"/>
          </p:cNvSpPr>
          <p:nvPr>
            <p:ph type="sldNum" sz="quarter" idx="12"/>
          </p:nvPr>
        </p:nvSpPr>
        <p:spPr/>
        <p:txBody>
          <a:bodyPr/>
          <a:lstStyle>
            <a:lvl1pPr>
              <a:defRPr smtClean="0">
                <a:latin typeface="Arial" panose="020B0604020202020204" pitchFamily="34" charset="0"/>
              </a:defRPr>
            </a:lvl1pPr>
          </a:lstStyle>
          <a:p>
            <a:pPr>
              <a:defRPr/>
            </a:pPr>
            <a:fld id="{19070DB1-EF4F-4C0F-BB48-DFF0EB23929D}" type="slidenum">
              <a:rPr lang="en-GB" altLang="en-US"/>
              <a:pPr>
                <a:defRPr/>
              </a:pPr>
              <a:t>‹#›</a:t>
            </a:fld>
            <a:endParaRPr lang="en-GB" altLang="en-US" dirty="0"/>
          </a:p>
        </p:txBody>
      </p:sp>
    </p:spTree>
    <p:extLst>
      <p:ext uri="{BB962C8B-B14F-4D97-AF65-F5344CB8AC3E}">
        <p14:creationId xmlns:p14="http://schemas.microsoft.com/office/powerpoint/2010/main" val="12961355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CB5DBA9-EF31-A9BA-82B7-B4845EA0A614}"/>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1B1FF981-FF99-44DA-9C03-EBF400A2817D}" type="datetimeFigureOut">
              <a:rPr lang="en-GB"/>
              <a:pPr>
                <a:defRPr/>
              </a:pPr>
              <a:t>11/03/2024</a:t>
            </a:fld>
            <a:endParaRPr lang="en-GB" dirty="0"/>
          </a:p>
        </p:txBody>
      </p:sp>
      <p:sp>
        <p:nvSpPr>
          <p:cNvPr id="6" name="Footer Placeholder 5">
            <a:extLst>
              <a:ext uri="{FF2B5EF4-FFF2-40B4-BE49-F238E27FC236}">
                <a16:creationId xmlns:a16="http://schemas.microsoft.com/office/drawing/2014/main" id="{21DD4011-A23A-F489-F3A7-3DD3CC3CF82B}"/>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GB" dirty="0"/>
          </a:p>
        </p:txBody>
      </p:sp>
      <p:sp>
        <p:nvSpPr>
          <p:cNvPr id="7" name="Slide Number Placeholder 6">
            <a:extLst>
              <a:ext uri="{FF2B5EF4-FFF2-40B4-BE49-F238E27FC236}">
                <a16:creationId xmlns:a16="http://schemas.microsoft.com/office/drawing/2014/main" id="{A4817B8B-C0D1-E385-3319-9A3B96F5D645}"/>
              </a:ext>
            </a:extLst>
          </p:cNvPr>
          <p:cNvSpPr>
            <a:spLocks noGrp="1"/>
          </p:cNvSpPr>
          <p:nvPr>
            <p:ph type="sldNum" sz="quarter" idx="12"/>
          </p:nvPr>
        </p:nvSpPr>
        <p:spPr/>
        <p:txBody>
          <a:bodyPr/>
          <a:lstStyle>
            <a:lvl1pPr>
              <a:defRPr smtClean="0">
                <a:latin typeface="Arial" panose="020B0604020202020204" pitchFamily="34" charset="0"/>
              </a:defRPr>
            </a:lvl1pPr>
          </a:lstStyle>
          <a:p>
            <a:pPr>
              <a:defRPr/>
            </a:pPr>
            <a:fld id="{D9CC85B1-02BA-4B85-B543-08F62A0044B0}" type="slidenum">
              <a:rPr lang="en-GB" altLang="en-US"/>
              <a:pPr>
                <a:defRPr/>
              </a:pPr>
              <a:t>‹#›</a:t>
            </a:fld>
            <a:endParaRPr lang="en-GB" altLang="en-US" dirty="0"/>
          </a:p>
        </p:txBody>
      </p:sp>
    </p:spTree>
    <p:extLst>
      <p:ext uri="{BB962C8B-B14F-4D97-AF65-F5344CB8AC3E}">
        <p14:creationId xmlns:p14="http://schemas.microsoft.com/office/powerpoint/2010/main" val="22066479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7F26498-3855-A832-99A9-03DC74DFCF74}"/>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911AE20F-AFE7-47E1-852F-38C6FF630EF9}" type="datetimeFigureOut">
              <a:rPr lang="en-GB"/>
              <a:pPr>
                <a:defRPr/>
              </a:pPr>
              <a:t>11/03/2024</a:t>
            </a:fld>
            <a:endParaRPr lang="en-GB" dirty="0"/>
          </a:p>
        </p:txBody>
      </p:sp>
      <p:sp>
        <p:nvSpPr>
          <p:cNvPr id="5" name="Footer Placeholder 4">
            <a:extLst>
              <a:ext uri="{FF2B5EF4-FFF2-40B4-BE49-F238E27FC236}">
                <a16:creationId xmlns:a16="http://schemas.microsoft.com/office/drawing/2014/main" id="{A4A9BF51-2779-02AC-668E-ACA140E29CE3}"/>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GB" dirty="0"/>
          </a:p>
        </p:txBody>
      </p:sp>
      <p:sp>
        <p:nvSpPr>
          <p:cNvPr id="6" name="Slide Number Placeholder 5">
            <a:extLst>
              <a:ext uri="{FF2B5EF4-FFF2-40B4-BE49-F238E27FC236}">
                <a16:creationId xmlns:a16="http://schemas.microsoft.com/office/drawing/2014/main" id="{1CFE9906-D587-74F5-2201-67A912E31443}"/>
              </a:ext>
            </a:extLst>
          </p:cNvPr>
          <p:cNvSpPr>
            <a:spLocks noGrp="1"/>
          </p:cNvSpPr>
          <p:nvPr>
            <p:ph type="sldNum" sz="quarter" idx="12"/>
          </p:nvPr>
        </p:nvSpPr>
        <p:spPr/>
        <p:txBody>
          <a:bodyPr/>
          <a:lstStyle>
            <a:lvl1pPr>
              <a:defRPr smtClean="0">
                <a:latin typeface="Arial" panose="020B0604020202020204" pitchFamily="34" charset="0"/>
              </a:defRPr>
            </a:lvl1pPr>
          </a:lstStyle>
          <a:p>
            <a:pPr>
              <a:defRPr/>
            </a:pPr>
            <a:fld id="{C3D7ACF1-637A-4F3F-B762-5BE87EE01D0F}" type="slidenum">
              <a:rPr lang="en-GB" altLang="en-US"/>
              <a:pPr>
                <a:defRPr/>
              </a:pPr>
              <a:t>‹#›</a:t>
            </a:fld>
            <a:endParaRPr lang="en-GB" altLang="en-US" dirty="0"/>
          </a:p>
        </p:txBody>
      </p:sp>
    </p:spTree>
    <p:extLst>
      <p:ext uri="{BB962C8B-B14F-4D97-AF65-F5344CB8AC3E}">
        <p14:creationId xmlns:p14="http://schemas.microsoft.com/office/powerpoint/2010/main" val="14596305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1426283"/>
            <a:ext cx="3471863" cy="7039681"/>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Click icon to add picture</a:t>
            </a:r>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2140738-71C3-7698-DCF5-2181B2AC8219}"/>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357A5BC4-AEE2-4878-B0D1-AF2E9883C4EA}" type="datetimeFigureOut">
              <a:rPr lang="en-GB"/>
              <a:pPr>
                <a:defRPr/>
              </a:pPr>
              <a:t>11/03/2024</a:t>
            </a:fld>
            <a:endParaRPr lang="en-GB" dirty="0"/>
          </a:p>
        </p:txBody>
      </p:sp>
      <p:sp>
        <p:nvSpPr>
          <p:cNvPr id="6" name="Footer Placeholder 5">
            <a:extLst>
              <a:ext uri="{FF2B5EF4-FFF2-40B4-BE49-F238E27FC236}">
                <a16:creationId xmlns:a16="http://schemas.microsoft.com/office/drawing/2014/main" id="{3BEA3B01-B1B7-EAE7-D614-511A116B161D}"/>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GB" dirty="0"/>
          </a:p>
        </p:txBody>
      </p:sp>
      <p:sp>
        <p:nvSpPr>
          <p:cNvPr id="7" name="Slide Number Placeholder 6">
            <a:extLst>
              <a:ext uri="{FF2B5EF4-FFF2-40B4-BE49-F238E27FC236}">
                <a16:creationId xmlns:a16="http://schemas.microsoft.com/office/drawing/2014/main" id="{C80227CF-5C6B-FB70-89DD-E6F13F149D31}"/>
              </a:ext>
            </a:extLst>
          </p:cNvPr>
          <p:cNvSpPr>
            <a:spLocks noGrp="1"/>
          </p:cNvSpPr>
          <p:nvPr>
            <p:ph type="sldNum" sz="quarter" idx="12"/>
          </p:nvPr>
        </p:nvSpPr>
        <p:spPr/>
        <p:txBody>
          <a:bodyPr/>
          <a:lstStyle>
            <a:lvl1pPr>
              <a:defRPr smtClean="0">
                <a:latin typeface="Arial" panose="020B0604020202020204" pitchFamily="34" charset="0"/>
              </a:defRPr>
            </a:lvl1pPr>
          </a:lstStyle>
          <a:p>
            <a:pPr>
              <a:defRPr/>
            </a:pPr>
            <a:fld id="{1818D074-1223-4884-AE71-ECC5C2744085}" type="slidenum">
              <a:rPr lang="en-GB" altLang="en-US"/>
              <a:pPr>
                <a:defRPr/>
              </a:pPr>
              <a:t>‹#›</a:t>
            </a:fld>
            <a:endParaRPr lang="en-GB" altLang="en-US" dirty="0"/>
          </a:p>
        </p:txBody>
      </p:sp>
    </p:spTree>
    <p:extLst>
      <p:ext uri="{BB962C8B-B14F-4D97-AF65-F5344CB8AC3E}">
        <p14:creationId xmlns:p14="http://schemas.microsoft.com/office/powerpoint/2010/main" val="28051628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1526632-0E00-5735-4F99-5F34840DEB05}"/>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C48C43DE-9085-4CA5-81CC-01F00D4901EF}" type="datetimeFigureOut">
              <a:rPr lang="en-GB"/>
              <a:pPr>
                <a:defRPr/>
              </a:pPr>
              <a:t>11/03/2024</a:t>
            </a:fld>
            <a:endParaRPr lang="en-GB" dirty="0"/>
          </a:p>
        </p:txBody>
      </p:sp>
      <p:sp>
        <p:nvSpPr>
          <p:cNvPr id="5" name="Footer Placeholder 4">
            <a:extLst>
              <a:ext uri="{FF2B5EF4-FFF2-40B4-BE49-F238E27FC236}">
                <a16:creationId xmlns:a16="http://schemas.microsoft.com/office/drawing/2014/main" id="{863E4842-CE78-D539-2913-7AC2C9B5D7AA}"/>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GB" dirty="0"/>
          </a:p>
        </p:txBody>
      </p:sp>
      <p:sp>
        <p:nvSpPr>
          <p:cNvPr id="6" name="Slide Number Placeholder 5">
            <a:extLst>
              <a:ext uri="{FF2B5EF4-FFF2-40B4-BE49-F238E27FC236}">
                <a16:creationId xmlns:a16="http://schemas.microsoft.com/office/drawing/2014/main" id="{87E514A8-676F-78B2-E692-0506215B8F9F}"/>
              </a:ext>
            </a:extLst>
          </p:cNvPr>
          <p:cNvSpPr>
            <a:spLocks noGrp="1"/>
          </p:cNvSpPr>
          <p:nvPr>
            <p:ph type="sldNum" sz="quarter" idx="12"/>
          </p:nvPr>
        </p:nvSpPr>
        <p:spPr/>
        <p:txBody>
          <a:bodyPr/>
          <a:lstStyle>
            <a:lvl1pPr>
              <a:defRPr smtClean="0">
                <a:latin typeface="Arial" panose="020B0604020202020204" pitchFamily="34" charset="0"/>
              </a:defRPr>
            </a:lvl1pPr>
          </a:lstStyle>
          <a:p>
            <a:pPr>
              <a:defRPr/>
            </a:pPr>
            <a:fld id="{283D30AC-49AC-49EB-926C-958DB24D03B0}" type="slidenum">
              <a:rPr lang="en-GB" altLang="en-US"/>
              <a:pPr>
                <a:defRPr/>
              </a:pPr>
              <a:t>‹#›</a:t>
            </a:fld>
            <a:endParaRPr lang="en-GB" altLang="en-US" dirty="0"/>
          </a:p>
        </p:txBody>
      </p:sp>
    </p:spTree>
    <p:extLst>
      <p:ext uri="{BB962C8B-B14F-4D97-AF65-F5344CB8AC3E}">
        <p14:creationId xmlns:p14="http://schemas.microsoft.com/office/powerpoint/2010/main" val="27371751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29E7CE0-B511-A042-930C-B9E15D0B94D4}"/>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4638A75C-FD24-419F-BF8A-EAA3B827F608}" type="datetimeFigureOut">
              <a:rPr lang="en-GB"/>
              <a:pPr>
                <a:defRPr/>
              </a:pPr>
              <a:t>11/03/2024</a:t>
            </a:fld>
            <a:endParaRPr lang="en-GB" dirty="0"/>
          </a:p>
        </p:txBody>
      </p:sp>
      <p:sp>
        <p:nvSpPr>
          <p:cNvPr id="5" name="Footer Placeholder 4">
            <a:extLst>
              <a:ext uri="{FF2B5EF4-FFF2-40B4-BE49-F238E27FC236}">
                <a16:creationId xmlns:a16="http://schemas.microsoft.com/office/drawing/2014/main" id="{147761CD-0524-8DDA-723B-88BD46703543}"/>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GB" dirty="0"/>
          </a:p>
        </p:txBody>
      </p:sp>
      <p:sp>
        <p:nvSpPr>
          <p:cNvPr id="6" name="Slide Number Placeholder 5">
            <a:extLst>
              <a:ext uri="{FF2B5EF4-FFF2-40B4-BE49-F238E27FC236}">
                <a16:creationId xmlns:a16="http://schemas.microsoft.com/office/drawing/2014/main" id="{095B3B0B-BB21-125B-F2C3-247DE53B9BCA}"/>
              </a:ext>
            </a:extLst>
          </p:cNvPr>
          <p:cNvSpPr>
            <a:spLocks noGrp="1"/>
          </p:cNvSpPr>
          <p:nvPr>
            <p:ph type="sldNum" sz="quarter" idx="12"/>
          </p:nvPr>
        </p:nvSpPr>
        <p:spPr/>
        <p:txBody>
          <a:bodyPr/>
          <a:lstStyle>
            <a:lvl1pPr>
              <a:defRPr smtClean="0">
                <a:latin typeface="Arial" panose="020B0604020202020204" pitchFamily="34" charset="0"/>
              </a:defRPr>
            </a:lvl1pPr>
          </a:lstStyle>
          <a:p>
            <a:pPr>
              <a:defRPr/>
            </a:pPr>
            <a:fld id="{A9A5D3E4-72EC-44D5-B1C4-219E594D38E9}" type="slidenum">
              <a:rPr lang="en-GB" altLang="en-US"/>
              <a:pPr>
                <a:defRPr/>
              </a:pPr>
              <a:t>‹#›</a:t>
            </a:fld>
            <a:endParaRPr lang="en-GB" altLang="en-US" dirty="0"/>
          </a:p>
        </p:txBody>
      </p:sp>
    </p:spTree>
    <p:extLst>
      <p:ext uri="{BB962C8B-B14F-4D97-AF65-F5344CB8AC3E}">
        <p14:creationId xmlns:p14="http://schemas.microsoft.com/office/powerpoint/2010/main" val="26010374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0943B115-C940-2CD3-0794-5AAA98A976E1}"/>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70989FE6-35F1-43B7-A184-E1A4E6D7453F}" type="datetimeFigureOut">
              <a:rPr lang="en-GB"/>
              <a:pPr>
                <a:defRPr/>
              </a:pPr>
              <a:t>11/03/2024</a:t>
            </a:fld>
            <a:endParaRPr lang="en-GB" dirty="0"/>
          </a:p>
        </p:txBody>
      </p:sp>
      <p:sp>
        <p:nvSpPr>
          <p:cNvPr id="5" name="Footer Placeholder 4">
            <a:extLst>
              <a:ext uri="{FF2B5EF4-FFF2-40B4-BE49-F238E27FC236}">
                <a16:creationId xmlns:a16="http://schemas.microsoft.com/office/drawing/2014/main" id="{A1461295-856B-81A4-3DC4-C356E3E3B6D4}"/>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GB" dirty="0"/>
          </a:p>
        </p:txBody>
      </p:sp>
      <p:sp>
        <p:nvSpPr>
          <p:cNvPr id="6" name="Slide Number Placeholder 5">
            <a:extLst>
              <a:ext uri="{FF2B5EF4-FFF2-40B4-BE49-F238E27FC236}">
                <a16:creationId xmlns:a16="http://schemas.microsoft.com/office/drawing/2014/main" id="{EC986BCD-FC28-363E-A234-584CDEE7B1BF}"/>
              </a:ext>
            </a:extLst>
          </p:cNvPr>
          <p:cNvSpPr>
            <a:spLocks noGrp="1"/>
          </p:cNvSpPr>
          <p:nvPr>
            <p:ph type="sldNum" sz="quarter" idx="12"/>
          </p:nvPr>
        </p:nvSpPr>
        <p:spPr/>
        <p:txBody>
          <a:bodyPr/>
          <a:lstStyle>
            <a:lvl1pPr>
              <a:defRPr smtClean="0">
                <a:latin typeface="Arial" panose="020B0604020202020204" pitchFamily="34" charset="0"/>
              </a:defRPr>
            </a:lvl1pPr>
          </a:lstStyle>
          <a:p>
            <a:pPr>
              <a:defRPr/>
            </a:pPr>
            <a:fld id="{C4A51F36-74EC-4560-BD84-66ADFCE9C730}" type="slidenum">
              <a:rPr lang="en-GB" altLang="en-US"/>
              <a:pPr>
                <a:defRPr/>
              </a:pPr>
              <a:t>‹#›</a:t>
            </a:fld>
            <a:endParaRPr lang="en-GB" altLang="en-US" dirty="0"/>
          </a:p>
        </p:txBody>
      </p:sp>
    </p:spTree>
    <p:extLst>
      <p:ext uri="{BB962C8B-B14F-4D97-AF65-F5344CB8AC3E}">
        <p14:creationId xmlns:p14="http://schemas.microsoft.com/office/powerpoint/2010/main" val="42127270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F1BFEF7-AA3C-5344-A3EE-5B9F916AD185}"/>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3684463B-0061-470D-9701-67EBA42DD075}" type="datetimeFigureOut">
              <a:rPr lang="en-GB"/>
              <a:pPr>
                <a:defRPr/>
              </a:pPr>
              <a:t>11/03/2024</a:t>
            </a:fld>
            <a:endParaRPr lang="en-GB" dirty="0"/>
          </a:p>
        </p:txBody>
      </p:sp>
      <p:sp>
        <p:nvSpPr>
          <p:cNvPr id="5" name="Footer Placeholder 4">
            <a:extLst>
              <a:ext uri="{FF2B5EF4-FFF2-40B4-BE49-F238E27FC236}">
                <a16:creationId xmlns:a16="http://schemas.microsoft.com/office/drawing/2014/main" id="{A7A52313-38BA-1D00-FDB5-BF447510D822}"/>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GB" dirty="0"/>
          </a:p>
        </p:txBody>
      </p:sp>
      <p:sp>
        <p:nvSpPr>
          <p:cNvPr id="6" name="Slide Number Placeholder 5">
            <a:extLst>
              <a:ext uri="{FF2B5EF4-FFF2-40B4-BE49-F238E27FC236}">
                <a16:creationId xmlns:a16="http://schemas.microsoft.com/office/drawing/2014/main" id="{F97D73D7-282D-DCD6-7497-2332AE33A9B4}"/>
              </a:ext>
            </a:extLst>
          </p:cNvPr>
          <p:cNvSpPr>
            <a:spLocks noGrp="1"/>
          </p:cNvSpPr>
          <p:nvPr>
            <p:ph type="sldNum" sz="quarter" idx="12"/>
          </p:nvPr>
        </p:nvSpPr>
        <p:spPr/>
        <p:txBody>
          <a:bodyPr/>
          <a:lstStyle>
            <a:lvl1pPr>
              <a:defRPr smtClean="0">
                <a:latin typeface="Arial" panose="020B0604020202020204" pitchFamily="34" charset="0"/>
              </a:defRPr>
            </a:lvl1pPr>
          </a:lstStyle>
          <a:p>
            <a:pPr>
              <a:defRPr/>
            </a:pPr>
            <a:fld id="{8A7301A4-FC52-42F7-8BEA-B89BFA0BC6F4}" type="slidenum">
              <a:rPr lang="en-GB" altLang="en-US"/>
              <a:pPr>
                <a:defRPr/>
              </a:pPr>
              <a:t>‹#›</a:t>
            </a:fld>
            <a:endParaRPr lang="en-GB" altLang="en-US" dirty="0"/>
          </a:p>
        </p:txBody>
      </p:sp>
    </p:spTree>
    <p:extLst>
      <p:ext uri="{BB962C8B-B14F-4D97-AF65-F5344CB8AC3E}">
        <p14:creationId xmlns:p14="http://schemas.microsoft.com/office/powerpoint/2010/main" val="21179182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6716E73-4857-6DB2-E398-A68A48119B71}"/>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2573173B-F0C2-452C-87F5-6B6CF729BF28}" type="datetimeFigureOut">
              <a:rPr lang="en-GB"/>
              <a:pPr>
                <a:defRPr/>
              </a:pPr>
              <a:t>11/03/2024</a:t>
            </a:fld>
            <a:endParaRPr lang="en-GB" dirty="0"/>
          </a:p>
        </p:txBody>
      </p:sp>
      <p:sp>
        <p:nvSpPr>
          <p:cNvPr id="5" name="Footer Placeholder 4">
            <a:extLst>
              <a:ext uri="{FF2B5EF4-FFF2-40B4-BE49-F238E27FC236}">
                <a16:creationId xmlns:a16="http://schemas.microsoft.com/office/drawing/2014/main" id="{4B986202-431F-344A-B471-BC3A7B41B360}"/>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GB" dirty="0"/>
          </a:p>
        </p:txBody>
      </p:sp>
      <p:sp>
        <p:nvSpPr>
          <p:cNvPr id="6" name="Slide Number Placeholder 5">
            <a:extLst>
              <a:ext uri="{FF2B5EF4-FFF2-40B4-BE49-F238E27FC236}">
                <a16:creationId xmlns:a16="http://schemas.microsoft.com/office/drawing/2014/main" id="{7D482E94-8710-B7A3-AA62-028432207FA7}"/>
              </a:ext>
            </a:extLst>
          </p:cNvPr>
          <p:cNvSpPr>
            <a:spLocks noGrp="1"/>
          </p:cNvSpPr>
          <p:nvPr>
            <p:ph type="sldNum" sz="quarter" idx="12"/>
          </p:nvPr>
        </p:nvSpPr>
        <p:spPr/>
        <p:txBody>
          <a:bodyPr/>
          <a:lstStyle>
            <a:lvl1pPr>
              <a:defRPr smtClean="0">
                <a:latin typeface="Arial" panose="020B0604020202020204" pitchFamily="34" charset="0"/>
              </a:defRPr>
            </a:lvl1pPr>
          </a:lstStyle>
          <a:p>
            <a:pPr>
              <a:defRPr/>
            </a:pPr>
            <a:fld id="{1B32BA40-443D-42D5-BFFF-A6074C93D072}" type="slidenum">
              <a:rPr lang="en-GB" altLang="en-US"/>
              <a:pPr>
                <a:defRPr/>
              </a:pPr>
              <a:t>‹#›</a:t>
            </a:fld>
            <a:endParaRPr lang="en-GB" altLang="en-US" dirty="0"/>
          </a:p>
        </p:txBody>
      </p:sp>
    </p:spTree>
    <p:extLst>
      <p:ext uri="{BB962C8B-B14F-4D97-AF65-F5344CB8AC3E}">
        <p14:creationId xmlns:p14="http://schemas.microsoft.com/office/powerpoint/2010/main" val="31137769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9E74F5F5-07CD-6E73-F1B3-223B2AAB4C41}"/>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C4A7C72F-DA92-426C-9632-33E99B962C2F}" type="datetimeFigureOut">
              <a:rPr lang="en-GB"/>
              <a:pPr>
                <a:defRPr/>
              </a:pPr>
              <a:t>11/03/2024</a:t>
            </a:fld>
            <a:endParaRPr lang="en-GB" dirty="0"/>
          </a:p>
        </p:txBody>
      </p:sp>
      <p:sp>
        <p:nvSpPr>
          <p:cNvPr id="6" name="Footer Placeholder 5">
            <a:extLst>
              <a:ext uri="{FF2B5EF4-FFF2-40B4-BE49-F238E27FC236}">
                <a16:creationId xmlns:a16="http://schemas.microsoft.com/office/drawing/2014/main" id="{9ABDEA04-8D29-3B1D-0C80-C328EDD005F8}"/>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GB" dirty="0"/>
          </a:p>
        </p:txBody>
      </p:sp>
      <p:sp>
        <p:nvSpPr>
          <p:cNvPr id="7" name="Slide Number Placeholder 6">
            <a:extLst>
              <a:ext uri="{FF2B5EF4-FFF2-40B4-BE49-F238E27FC236}">
                <a16:creationId xmlns:a16="http://schemas.microsoft.com/office/drawing/2014/main" id="{70C637A7-FE6C-6996-6425-D12BADB9A01B}"/>
              </a:ext>
            </a:extLst>
          </p:cNvPr>
          <p:cNvSpPr>
            <a:spLocks noGrp="1"/>
          </p:cNvSpPr>
          <p:nvPr>
            <p:ph type="sldNum" sz="quarter" idx="12"/>
          </p:nvPr>
        </p:nvSpPr>
        <p:spPr/>
        <p:txBody>
          <a:bodyPr/>
          <a:lstStyle>
            <a:lvl1pPr>
              <a:defRPr smtClean="0">
                <a:latin typeface="Arial" panose="020B0604020202020204" pitchFamily="34" charset="0"/>
              </a:defRPr>
            </a:lvl1pPr>
          </a:lstStyle>
          <a:p>
            <a:pPr>
              <a:defRPr/>
            </a:pPr>
            <a:fld id="{A85A3736-D293-4A36-8D54-63F7918858CC}" type="slidenum">
              <a:rPr lang="en-GB" altLang="en-US"/>
              <a:pPr>
                <a:defRPr/>
              </a:pPr>
              <a:t>‹#›</a:t>
            </a:fld>
            <a:endParaRPr lang="en-GB" altLang="en-US" dirty="0"/>
          </a:p>
        </p:txBody>
      </p:sp>
    </p:spTree>
    <p:extLst>
      <p:ext uri="{BB962C8B-B14F-4D97-AF65-F5344CB8AC3E}">
        <p14:creationId xmlns:p14="http://schemas.microsoft.com/office/powerpoint/2010/main" val="18227190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72381" y="3618442"/>
            <a:ext cx="2901255" cy="5322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71863" y="3618442"/>
            <a:ext cx="2915543" cy="5322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D9CDCF22-1F52-C5D3-9A08-BAD6BEA018F3}"/>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6F9D0E36-F8D6-4065-A55F-45AF2B5A9172}" type="datetimeFigureOut">
              <a:rPr lang="en-GB"/>
              <a:pPr>
                <a:defRPr/>
              </a:pPr>
              <a:t>11/03/2024</a:t>
            </a:fld>
            <a:endParaRPr lang="en-GB" dirty="0"/>
          </a:p>
        </p:txBody>
      </p:sp>
      <p:sp>
        <p:nvSpPr>
          <p:cNvPr id="8" name="Footer Placeholder 7">
            <a:extLst>
              <a:ext uri="{FF2B5EF4-FFF2-40B4-BE49-F238E27FC236}">
                <a16:creationId xmlns:a16="http://schemas.microsoft.com/office/drawing/2014/main" id="{70C77155-2399-2375-DEB8-8C536BCDDE3B}"/>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GB" dirty="0"/>
          </a:p>
        </p:txBody>
      </p:sp>
      <p:sp>
        <p:nvSpPr>
          <p:cNvPr id="9" name="Slide Number Placeholder 8">
            <a:extLst>
              <a:ext uri="{FF2B5EF4-FFF2-40B4-BE49-F238E27FC236}">
                <a16:creationId xmlns:a16="http://schemas.microsoft.com/office/drawing/2014/main" id="{E56F4570-D911-6684-05C6-5F37A0772F09}"/>
              </a:ext>
            </a:extLst>
          </p:cNvPr>
          <p:cNvSpPr>
            <a:spLocks noGrp="1"/>
          </p:cNvSpPr>
          <p:nvPr>
            <p:ph type="sldNum" sz="quarter" idx="12"/>
          </p:nvPr>
        </p:nvSpPr>
        <p:spPr/>
        <p:txBody>
          <a:bodyPr/>
          <a:lstStyle>
            <a:lvl1pPr>
              <a:defRPr smtClean="0">
                <a:latin typeface="Arial" panose="020B0604020202020204" pitchFamily="34" charset="0"/>
              </a:defRPr>
            </a:lvl1pPr>
          </a:lstStyle>
          <a:p>
            <a:pPr>
              <a:defRPr/>
            </a:pPr>
            <a:fld id="{F4B95842-E576-47E0-B902-41247B6F0B8C}" type="slidenum">
              <a:rPr lang="en-GB" altLang="en-US"/>
              <a:pPr>
                <a:defRPr/>
              </a:pPr>
              <a:t>‹#›</a:t>
            </a:fld>
            <a:endParaRPr lang="en-GB" altLang="en-US" dirty="0"/>
          </a:p>
        </p:txBody>
      </p:sp>
    </p:spTree>
    <p:extLst>
      <p:ext uri="{BB962C8B-B14F-4D97-AF65-F5344CB8AC3E}">
        <p14:creationId xmlns:p14="http://schemas.microsoft.com/office/powerpoint/2010/main" val="21869934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F6E261DF-94DE-A696-D311-C7E00D1168EA}"/>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0F20D8EB-B01C-4338-B1B2-DF9C284BD6F4}" type="datetimeFigureOut">
              <a:rPr lang="en-GB"/>
              <a:pPr>
                <a:defRPr/>
              </a:pPr>
              <a:t>11/03/2024</a:t>
            </a:fld>
            <a:endParaRPr lang="en-GB" dirty="0"/>
          </a:p>
        </p:txBody>
      </p:sp>
      <p:sp>
        <p:nvSpPr>
          <p:cNvPr id="4" name="Footer Placeholder 3">
            <a:extLst>
              <a:ext uri="{FF2B5EF4-FFF2-40B4-BE49-F238E27FC236}">
                <a16:creationId xmlns:a16="http://schemas.microsoft.com/office/drawing/2014/main" id="{8B5A151E-656E-D928-34AE-8B5C2317A36F}"/>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GB" dirty="0"/>
          </a:p>
        </p:txBody>
      </p:sp>
      <p:sp>
        <p:nvSpPr>
          <p:cNvPr id="5" name="Slide Number Placeholder 4">
            <a:extLst>
              <a:ext uri="{FF2B5EF4-FFF2-40B4-BE49-F238E27FC236}">
                <a16:creationId xmlns:a16="http://schemas.microsoft.com/office/drawing/2014/main" id="{D5B49F6C-4E59-62B4-5660-6058C2C333E5}"/>
              </a:ext>
            </a:extLst>
          </p:cNvPr>
          <p:cNvSpPr>
            <a:spLocks noGrp="1"/>
          </p:cNvSpPr>
          <p:nvPr>
            <p:ph type="sldNum" sz="quarter" idx="12"/>
          </p:nvPr>
        </p:nvSpPr>
        <p:spPr/>
        <p:txBody>
          <a:bodyPr/>
          <a:lstStyle>
            <a:lvl1pPr>
              <a:defRPr smtClean="0">
                <a:latin typeface="Arial" panose="020B0604020202020204" pitchFamily="34" charset="0"/>
              </a:defRPr>
            </a:lvl1pPr>
          </a:lstStyle>
          <a:p>
            <a:pPr>
              <a:defRPr/>
            </a:pPr>
            <a:fld id="{EB025E5C-B8E2-42D3-91C1-51DF6C4D4521}" type="slidenum">
              <a:rPr lang="en-GB" altLang="en-US"/>
              <a:pPr>
                <a:defRPr/>
              </a:pPr>
              <a:t>‹#›</a:t>
            </a:fld>
            <a:endParaRPr lang="en-GB" altLang="en-US" dirty="0"/>
          </a:p>
        </p:txBody>
      </p:sp>
    </p:spTree>
    <p:extLst>
      <p:ext uri="{BB962C8B-B14F-4D97-AF65-F5344CB8AC3E}">
        <p14:creationId xmlns:p14="http://schemas.microsoft.com/office/powerpoint/2010/main" val="36432751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07C2CB-E09E-49F2-AFA4-720B99E1540C}"/>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B21F670D-906E-4D71-92CA-CBB2831FFB00}" type="datetimeFigureOut">
              <a:rPr lang="en-GB"/>
              <a:pPr>
                <a:defRPr/>
              </a:pPr>
              <a:t>11/03/2024</a:t>
            </a:fld>
            <a:endParaRPr lang="en-GB" dirty="0"/>
          </a:p>
        </p:txBody>
      </p:sp>
      <p:sp>
        <p:nvSpPr>
          <p:cNvPr id="3" name="Footer Placeholder 2">
            <a:extLst>
              <a:ext uri="{FF2B5EF4-FFF2-40B4-BE49-F238E27FC236}">
                <a16:creationId xmlns:a16="http://schemas.microsoft.com/office/drawing/2014/main" id="{BA6D3EAE-1F3F-4F85-635A-42C2E9CF7D91}"/>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GB" dirty="0"/>
          </a:p>
        </p:txBody>
      </p:sp>
      <p:sp>
        <p:nvSpPr>
          <p:cNvPr id="4" name="Slide Number Placeholder 3">
            <a:extLst>
              <a:ext uri="{FF2B5EF4-FFF2-40B4-BE49-F238E27FC236}">
                <a16:creationId xmlns:a16="http://schemas.microsoft.com/office/drawing/2014/main" id="{245D1535-CE23-2A7F-1E5E-261943CFCEE5}"/>
              </a:ext>
            </a:extLst>
          </p:cNvPr>
          <p:cNvSpPr>
            <a:spLocks noGrp="1"/>
          </p:cNvSpPr>
          <p:nvPr>
            <p:ph type="sldNum" sz="quarter" idx="12"/>
          </p:nvPr>
        </p:nvSpPr>
        <p:spPr/>
        <p:txBody>
          <a:bodyPr/>
          <a:lstStyle>
            <a:lvl1pPr>
              <a:defRPr smtClean="0">
                <a:latin typeface="Arial" panose="020B0604020202020204" pitchFamily="34" charset="0"/>
              </a:defRPr>
            </a:lvl1pPr>
          </a:lstStyle>
          <a:p>
            <a:pPr>
              <a:defRPr/>
            </a:pPr>
            <a:fld id="{5EDB9C95-9468-4C69-A85C-611A69C10515}" type="slidenum">
              <a:rPr lang="en-GB" altLang="en-US"/>
              <a:pPr>
                <a:defRPr/>
              </a:pPr>
              <a:t>‹#›</a:t>
            </a:fld>
            <a:endParaRPr lang="en-GB" altLang="en-US" dirty="0"/>
          </a:p>
        </p:txBody>
      </p:sp>
    </p:spTree>
    <p:extLst>
      <p:ext uri="{BB962C8B-B14F-4D97-AF65-F5344CB8AC3E}">
        <p14:creationId xmlns:p14="http://schemas.microsoft.com/office/powerpoint/2010/main" val="649941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20D802-7C0B-CC29-5E82-73C9420153E6}"/>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D58DDB2A-38ED-44B9-BA1F-AD0FF5F3D82A}" type="datetimeFigureOut">
              <a:rPr lang="en-GB"/>
              <a:pPr>
                <a:defRPr/>
              </a:pPr>
              <a:t>11/03/2024</a:t>
            </a:fld>
            <a:endParaRPr lang="en-GB" dirty="0"/>
          </a:p>
        </p:txBody>
      </p:sp>
      <p:sp>
        <p:nvSpPr>
          <p:cNvPr id="5" name="Footer Placeholder 4">
            <a:extLst>
              <a:ext uri="{FF2B5EF4-FFF2-40B4-BE49-F238E27FC236}">
                <a16:creationId xmlns:a16="http://schemas.microsoft.com/office/drawing/2014/main" id="{ECE2A754-4C16-DB91-E133-0905D94F167B}"/>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GB" dirty="0"/>
          </a:p>
        </p:txBody>
      </p:sp>
      <p:sp>
        <p:nvSpPr>
          <p:cNvPr id="6" name="Slide Number Placeholder 5">
            <a:extLst>
              <a:ext uri="{FF2B5EF4-FFF2-40B4-BE49-F238E27FC236}">
                <a16:creationId xmlns:a16="http://schemas.microsoft.com/office/drawing/2014/main" id="{98BF16DE-B5F1-31E9-1E42-049AEE9A9266}"/>
              </a:ext>
            </a:extLst>
          </p:cNvPr>
          <p:cNvSpPr>
            <a:spLocks noGrp="1"/>
          </p:cNvSpPr>
          <p:nvPr>
            <p:ph type="sldNum" sz="quarter" idx="12"/>
          </p:nvPr>
        </p:nvSpPr>
        <p:spPr/>
        <p:txBody>
          <a:bodyPr/>
          <a:lstStyle>
            <a:lvl1pPr>
              <a:defRPr smtClean="0">
                <a:latin typeface="Arial" panose="020B0604020202020204" pitchFamily="34" charset="0"/>
              </a:defRPr>
            </a:lvl1pPr>
          </a:lstStyle>
          <a:p>
            <a:pPr>
              <a:defRPr/>
            </a:pPr>
            <a:fld id="{924DA0E2-90B2-411C-8E97-9C12099DAEFC}" type="slidenum">
              <a:rPr lang="en-GB" altLang="en-US"/>
              <a:pPr>
                <a:defRPr/>
              </a:pPr>
              <a:t>‹#›</a:t>
            </a:fld>
            <a:endParaRPr lang="en-GB" altLang="en-US" dirty="0"/>
          </a:p>
        </p:txBody>
      </p:sp>
    </p:spTree>
    <p:extLst>
      <p:ext uri="{BB962C8B-B14F-4D97-AF65-F5344CB8AC3E}">
        <p14:creationId xmlns:p14="http://schemas.microsoft.com/office/powerpoint/2010/main" val="9738810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1E00314-19FA-B365-6E03-2B90E2F8E08F}"/>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D2E9E3A6-D43A-4F9E-A894-85EBE6DB3C25}" type="datetimeFigureOut">
              <a:rPr lang="en-GB"/>
              <a:pPr>
                <a:defRPr/>
              </a:pPr>
              <a:t>11/03/2024</a:t>
            </a:fld>
            <a:endParaRPr lang="en-GB" dirty="0"/>
          </a:p>
        </p:txBody>
      </p:sp>
      <p:sp>
        <p:nvSpPr>
          <p:cNvPr id="6" name="Footer Placeholder 5">
            <a:extLst>
              <a:ext uri="{FF2B5EF4-FFF2-40B4-BE49-F238E27FC236}">
                <a16:creationId xmlns:a16="http://schemas.microsoft.com/office/drawing/2014/main" id="{C022D28C-240E-3F4B-70C0-2B06B4001791}"/>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GB" dirty="0"/>
          </a:p>
        </p:txBody>
      </p:sp>
      <p:sp>
        <p:nvSpPr>
          <p:cNvPr id="7" name="Slide Number Placeholder 6">
            <a:extLst>
              <a:ext uri="{FF2B5EF4-FFF2-40B4-BE49-F238E27FC236}">
                <a16:creationId xmlns:a16="http://schemas.microsoft.com/office/drawing/2014/main" id="{8DB1068C-08A9-7F1F-4AB8-F2F6C6A382A1}"/>
              </a:ext>
            </a:extLst>
          </p:cNvPr>
          <p:cNvSpPr>
            <a:spLocks noGrp="1"/>
          </p:cNvSpPr>
          <p:nvPr>
            <p:ph type="sldNum" sz="quarter" idx="12"/>
          </p:nvPr>
        </p:nvSpPr>
        <p:spPr/>
        <p:txBody>
          <a:bodyPr/>
          <a:lstStyle>
            <a:lvl1pPr>
              <a:defRPr smtClean="0">
                <a:latin typeface="Arial" panose="020B0604020202020204" pitchFamily="34" charset="0"/>
              </a:defRPr>
            </a:lvl1pPr>
          </a:lstStyle>
          <a:p>
            <a:pPr>
              <a:defRPr/>
            </a:pPr>
            <a:fld id="{28A89E7A-04AC-48E7-B330-F0E42C383F31}" type="slidenum">
              <a:rPr lang="en-GB" altLang="en-US"/>
              <a:pPr>
                <a:defRPr/>
              </a:pPr>
              <a:t>‹#›</a:t>
            </a:fld>
            <a:endParaRPr lang="en-GB" altLang="en-US" dirty="0"/>
          </a:p>
        </p:txBody>
      </p:sp>
    </p:spTree>
    <p:extLst>
      <p:ext uri="{BB962C8B-B14F-4D97-AF65-F5344CB8AC3E}">
        <p14:creationId xmlns:p14="http://schemas.microsoft.com/office/powerpoint/2010/main" val="26703572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1426283"/>
            <a:ext cx="3471863" cy="7039681"/>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Click icon to add picture</a:t>
            </a:r>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0B9F58F-F7A2-D3AA-D556-644006CF0DC6}"/>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2988AAF5-633D-4EBE-8945-317FCD5D0D5D}" type="datetimeFigureOut">
              <a:rPr lang="en-GB"/>
              <a:pPr>
                <a:defRPr/>
              </a:pPr>
              <a:t>11/03/2024</a:t>
            </a:fld>
            <a:endParaRPr lang="en-GB" dirty="0"/>
          </a:p>
        </p:txBody>
      </p:sp>
      <p:sp>
        <p:nvSpPr>
          <p:cNvPr id="6" name="Footer Placeholder 5">
            <a:extLst>
              <a:ext uri="{FF2B5EF4-FFF2-40B4-BE49-F238E27FC236}">
                <a16:creationId xmlns:a16="http://schemas.microsoft.com/office/drawing/2014/main" id="{397FA91D-B3A6-D5E2-49C0-0955F75A7493}"/>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GB" dirty="0"/>
          </a:p>
        </p:txBody>
      </p:sp>
      <p:sp>
        <p:nvSpPr>
          <p:cNvPr id="7" name="Slide Number Placeholder 6">
            <a:extLst>
              <a:ext uri="{FF2B5EF4-FFF2-40B4-BE49-F238E27FC236}">
                <a16:creationId xmlns:a16="http://schemas.microsoft.com/office/drawing/2014/main" id="{8A56DADE-F7E7-5D1F-959D-A15D1CB86A02}"/>
              </a:ext>
            </a:extLst>
          </p:cNvPr>
          <p:cNvSpPr>
            <a:spLocks noGrp="1"/>
          </p:cNvSpPr>
          <p:nvPr>
            <p:ph type="sldNum" sz="quarter" idx="12"/>
          </p:nvPr>
        </p:nvSpPr>
        <p:spPr/>
        <p:txBody>
          <a:bodyPr/>
          <a:lstStyle>
            <a:lvl1pPr>
              <a:defRPr smtClean="0">
                <a:latin typeface="Arial" panose="020B0604020202020204" pitchFamily="34" charset="0"/>
              </a:defRPr>
            </a:lvl1pPr>
          </a:lstStyle>
          <a:p>
            <a:pPr>
              <a:defRPr/>
            </a:pPr>
            <a:fld id="{1F5AE25E-D32A-4AB4-81CA-EC5749FFA3CD}" type="slidenum">
              <a:rPr lang="en-GB" altLang="en-US"/>
              <a:pPr>
                <a:defRPr/>
              </a:pPr>
              <a:t>‹#›</a:t>
            </a:fld>
            <a:endParaRPr lang="en-GB" altLang="en-US" dirty="0"/>
          </a:p>
        </p:txBody>
      </p:sp>
    </p:spTree>
    <p:extLst>
      <p:ext uri="{BB962C8B-B14F-4D97-AF65-F5344CB8AC3E}">
        <p14:creationId xmlns:p14="http://schemas.microsoft.com/office/powerpoint/2010/main" val="5652573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4BE9DD8-6A3F-31F6-8AC4-76C81EA64E4D}"/>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8CE7FC47-692C-42F5-8C83-DEFEE97662D8}" type="datetimeFigureOut">
              <a:rPr lang="en-GB"/>
              <a:pPr>
                <a:defRPr/>
              </a:pPr>
              <a:t>11/03/2024</a:t>
            </a:fld>
            <a:endParaRPr lang="en-GB" dirty="0"/>
          </a:p>
        </p:txBody>
      </p:sp>
      <p:sp>
        <p:nvSpPr>
          <p:cNvPr id="5" name="Footer Placeholder 4">
            <a:extLst>
              <a:ext uri="{FF2B5EF4-FFF2-40B4-BE49-F238E27FC236}">
                <a16:creationId xmlns:a16="http://schemas.microsoft.com/office/drawing/2014/main" id="{9960FF18-D455-F976-0A42-C5F99563B69A}"/>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GB" dirty="0"/>
          </a:p>
        </p:txBody>
      </p:sp>
      <p:sp>
        <p:nvSpPr>
          <p:cNvPr id="6" name="Slide Number Placeholder 5">
            <a:extLst>
              <a:ext uri="{FF2B5EF4-FFF2-40B4-BE49-F238E27FC236}">
                <a16:creationId xmlns:a16="http://schemas.microsoft.com/office/drawing/2014/main" id="{5FE8D0A2-B19C-C931-6933-7BEA890DF185}"/>
              </a:ext>
            </a:extLst>
          </p:cNvPr>
          <p:cNvSpPr>
            <a:spLocks noGrp="1"/>
          </p:cNvSpPr>
          <p:nvPr>
            <p:ph type="sldNum" sz="quarter" idx="12"/>
          </p:nvPr>
        </p:nvSpPr>
        <p:spPr/>
        <p:txBody>
          <a:bodyPr/>
          <a:lstStyle>
            <a:lvl1pPr>
              <a:defRPr smtClean="0">
                <a:latin typeface="Arial" panose="020B0604020202020204" pitchFamily="34" charset="0"/>
              </a:defRPr>
            </a:lvl1pPr>
          </a:lstStyle>
          <a:p>
            <a:pPr>
              <a:defRPr/>
            </a:pPr>
            <a:fld id="{6310ADD2-A83F-44ED-8400-FDAC77FDA2DD}" type="slidenum">
              <a:rPr lang="en-GB" altLang="en-US"/>
              <a:pPr>
                <a:defRPr/>
              </a:pPr>
              <a:t>‹#›</a:t>
            </a:fld>
            <a:endParaRPr lang="en-GB" altLang="en-US" dirty="0"/>
          </a:p>
        </p:txBody>
      </p:sp>
    </p:spTree>
    <p:extLst>
      <p:ext uri="{BB962C8B-B14F-4D97-AF65-F5344CB8AC3E}">
        <p14:creationId xmlns:p14="http://schemas.microsoft.com/office/powerpoint/2010/main" val="21678706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6D88022-F0F5-26F2-D33F-3337453C7046}"/>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97E47268-FF9A-4701-9482-B205A86E88AA}" type="datetimeFigureOut">
              <a:rPr lang="en-GB"/>
              <a:pPr>
                <a:defRPr/>
              </a:pPr>
              <a:t>11/03/2024</a:t>
            </a:fld>
            <a:endParaRPr lang="en-GB" dirty="0"/>
          </a:p>
        </p:txBody>
      </p:sp>
      <p:sp>
        <p:nvSpPr>
          <p:cNvPr id="5" name="Footer Placeholder 4">
            <a:extLst>
              <a:ext uri="{FF2B5EF4-FFF2-40B4-BE49-F238E27FC236}">
                <a16:creationId xmlns:a16="http://schemas.microsoft.com/office/drawing/2014/main" id="{9A83A701-C1C4-3D73-CC5C-FA030AE6E3A5}"/>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GB" dirty="0"/>
          </a:p>
        </p:txBody>
      </p:sp>
      <p:sp>
        <p:nvSpPr>
          <p:cNvPr id="6" name="Slide Number Placeholder 5">
            <a:extLst>
              <a:ext uri="{FF2B5EF4-FFF2-40B4-BE49-F238E27FC236}">
                <a16:creationId xmlns:a16="http://schemas.microsoft.com/office/drawing/2014/main" id="{ED3C742B-C842-080C-1E6E-9CED37B349B3}"/>
              </a:ext>
            </a:extLst>
          </p:cNvPr>
          <p:cNvSpPr>
            <a:spLocks noGrp="1"/>
          </p:cNvSpPr>
          <p:nvPr>
            <p:ph type="sldNum" sz="quarter" idx="12"/>
          </p:nvPr>
        </p:nvSpPr>
        <p:spPr/>
        <p:txBody>
          <a:bodyPr/>
          <a:lstStyle>
            <a:lvl1pPr>
              <a:defRPr smtClean="0">
                <a:latin typeface="Arial" panose="020B0604020202020204" pitchFamily="34" charset="0"/>
              </a:defRPr>
            </a:lvl1pPr>
          </a:lstStyle>
          <a:p>
            <a:pPr>
              <a:defRPr/>
            </a:pPr>
            <a:fld id="{2D6253E5-B4F6-4DD9-9910-412EF37877DD}" type="slidenum">
              <a:rPr lang="en-GB" altLang="en-US"/>
              <a:pPr>
                <a:defRPr/>
              </a:pPr>
              <a:t>‹#›</a:t>
            </a:fld>
            <a:endParaRPr lang="en-GB" altLang="en-US" dirty="0"/>
          </a:p>
        </p:txBody>
      </p:sp>
    </p:spTree>
    <p:extLst>
      <p:ext uri="{BB962C8B-B14F-4D97-AF65-F5344CB8AC3E}">
        <p14:creationId xmlns:p14="http://schemas.microsoft.com/office/powerpoint/2010/main" val="1285220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F6870076-E119-9A4C-9852-7F9C099C4BB1}"/>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21F9C216-29FD-4E9C-8E37-CFAEB1B01F78}" type="datetimeFigureOut">
              <a:rPr lang="en-GB"/>
              <a:pPr>
                <a:defRPr/>
              </a:pPr>
              <a:t>11/03/2024</a:t>
            </a:fld>
            <a:endParaRPr lang="en-GB" dirty="0"/>
          </a:p>
        </p:txBody>
      </p:sp>
      <p:sp>
        <p:nvSpPr>
          <p:cNvPr id="6" name="Footer Placeholder 5">
            <a:extLst>
              <a:ext uri="{FF2B5EF4-FFF2-40B4-BE49-F238E27FC236}">
                <a16:creationId xmlns:a16="http://schemas.microsoft.com/office/drawing/2014/main" id="{EC1751AA-A443-C852-3B8D-0D1CAA130AE0}"/>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GB" dirty="0"/>
          </a:p>
        </p:txBody>
      </p:sp>
      <p:sp>
        <p:nvSpPr>
          <p:cNvPr id="7" name="Slide Number Placeholder 6">
            <a:extLst>
              <a:ext uri="{FF2B5EF4-FFF2-40B4-BE49-F238E27FC236}">
                <a16:creationId xmlns:a16="http://schemas.microsoft.com/office/drawing/2014/main" id="{16BE15D2-ACCA-8ED3-C0DF-4FB1493F2E1F}"/>
              </a:ext>
            </a:extLst>
          </p:cNvPr>
          <p:cNvSpPr>
            <a:spLocks noGrp="1"/>
          </p:cNvSpPr>
          <p:nvPr>
            <p:ph type="sldNum" sz="quarter" idx="12"/>
          </p:nvPr>
        </p:nvSpPr>
        <p:spPr/>
        <p:txBody>
          <a:bodyPr/>
          <a:lstStyle>
            <a:lvl1pPr>
              <a:defRPr smtClean="0">
                <a:latin typeface="Arial" panose="020B0604020202020204" pitchFamily="34" charset="0"/>
              </a:defRPr>
            </a:lvl1pPr>
          </a:lstStyle>
          <a:p>
            <a:pPr>
              <a:defRPr/>
            </a:pPr>
            <a:fld id="{D2CAD002-3776-4393-9190-F4F68B442FA0}" type="slidenum">
              <a:rPr lang="en-GB" altLang="en-US"/>
              <a:pPr>
                <a:defRPr/>
              </a:pPr>
              <a:t>‹#›</a:t>
            </a:fld>
            <a:endParaRPr lang="en-GB" altLang="en-US" dirty="0"/>
          </a:p>
        </p:txBody>
      </p:sp>
    </p:spTree>
    <p:extLst>
      <p:ext uri="{BB962C8B-B14F-4D97-AF65-F5344CB8AC3E}">
        <p14:creationId xmlns:p14="http://schemas.microsoft.com/office/powerpoint/2010/main" val="40352396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72381" y="3618442"/>
            <a:ext cx="2901255" cy="5322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71863" y="3618442"/>
            <a:ext cx="2915543" cy="5322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EF9B663D-665D-C6B7-B0F2-A92FF9C49AE1}"/>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5116E9E8-7BD6-40D6-8279-BBEC9573A4F0}" type="datetimeFigureOut">
              <a:rPr lang="en-GB"/>
              <a:pPr>
                <a:defRPr/>
              </a:pPr>
              <a:t>11/03/2024</a:t>
            </a:fld>
            <a:endParaRPr lang="en-GB" dirty="0"/>
          </a:p>
        </p:txBody>
      </p:sp>
      <p:sp>
        <p:nvSpPr>
          <p:cNvPr id="8" name="Footer Placeholder 7">
            <a:extLst>
              <a:ext uri="{FF2B5EF4-FFF2-40B4-BE49-F238E27FC236}">
                <a16:creationId xmlns:a16="http://schemas.microsoft.com/office/drawing/2014/main" id="{AC662EC4-D822-140B-35B1-5108B49BDCE8}"/>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GB" dirty="0"/>
          </a:p>
        </p:txBody>
      </p:sp>
      <p:sp>
        <p:nvSpPr>
          <p:cNvPr id="9" name="Slide Number Placeholder 8">
            <a:extLst>
              <a:ext uri="{FF2B5EF4-FFF2-40B4-BE49-F238E27FC236}">
                <a16:creationId xmlns:a16="http://schemas.microsoft.com/office/drawing/2014/main" id="{BF5046A9-BD34-C365-2D7D-51E02BF9ED11}"/>
              </a:ext>
            </a:extLst>
          </p:cNvPr>
          <p:cNvSpPr>
            <a:spLocks noGrp="1"/>
          </p:cNvSpPr>
          <p:nvPr>
            <p:ph type="sldNum" sz="quarter" idx="12"/>
          </p:nvPr>
        </p:nvSpPr>
        <p:spPr/>
        <p:txBody>
          <a:bodyPr/>
          <a:lstStyle>
            <a:lvl1pPr>
              <a:defRPr smtClean="0">
                <a:latin typeface="Arial" panose="020B0604020202020204" pitchFamily="34" charset="0"/>
              </a:defRPr>
            </a:lvl1pPr>
          </a:lstStyle>
          <a:p>
            <a:pPr>
              <a:defRPr/>
            </a:pPr>
            <a:fld id="{4864AABE-F7C2-4CD6-9CD6-E4E0F3961C18}" type="slidenum">
              <a:rPr lang="en-GB" altLang="en-US"/>
              <a:pPr>
                <a:defRPr/>
              </a:pPr>
              <a:t>‹#›</a:t>
            </a:fld>
            <a:endParaRPr lang="en-GB" altLang="en-US" dirty="0"/>
          </a:p>
        </p:txBody>
      </p:sp>
    </p:spTree>
    <p:extLst>
      <p:ext uri="{BB962C8B-B14F-4D97-AF65-F5344CB8AC3E}">
        <p14:creationId xmlns:p14="http://schemas.microsoft.com/office/powerpoint/2010/main" val="1454265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AFCD1375-65C5-658C-9CC2-43ED836E52DF}"/>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13D14B86-7097-4481-98DF-0BBF6FE9466E}" type="datetimeFigureOut">
              <a:rPr lang="en-GB"/>
              <a:pPr>
                <a:defRPr/>
              </a:pPr>
              <a:t>11/03/2024</a:t>
            </a:fld>
            <a:endParaRPr lang="en-GB" dirty="0"/>
          </a:p>
        </p:txBody>
      </p:sp>
      <p:sp>
        <p:nvSpPr>
          <p:cNvPr id="4" name="Footer Placeholder 3">
            <a:extLst>
              <a:ext uri="{FF2B5EF4-FFF2-40B4-BE49-F238E27FC236}">
                <a16:creationId xmlns:a16="http://schemas.microsoft.com/office/drawing/2014/main" id="{6019C88C-EEAB-0400-25E6-CC7E7487EB27}"/>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GB" dirty="0"/>
          </a:p>
        </p:txBody>
      </p:sp>
      <p:sp>
        <p:nvSpPr>
          <p:cNvPr id="5" name="Slide Number Placeholder 4">
            <a:extLst>
              <a:ext uri="{FF2B5EF4-FFF2-40B4-BE49-F238E27FC236}">
                <a16:creationId xmlns:a16="http://schemas.microsoft.com/office/drawing/2014/main" id="{D5FFC2ED-1D55-2C5A-C69C-D9B23F84E5A1}"/>
              </a:ext>
            </a:extLst>
          </p:cNvPr>
          <p:cNvSpPr>
            <a:spLocks noGrp="1"/>
          </p:cNvSpPr>
          <p:nvPr>
            <p:ph type="sldNum" sz="quarter" idx="12"/>
          </p:nvPr>
        </p:nvSpPr>
        <p:spPr/>
        <p:txBody>
          <a:bodyPr/>
          <a:lstStyle>
            <a:lvl1pPr>
              <a:defRPr smtClean="0">
                <a:latin typeface="Arial" panose="020B0604020202020204" pitchFamily="34" charset="0"/>
              </a:defRPr>
            </a:lvl1pPr>
          </a:lstStyle>
          <a:p>
            <a:pPr>
              <a:defRPr/>
            </a:pPr>
            <a:fld id="{B4BC4B04-4C34-4E1B-866F-4F4846E0B370}" type="slidenum">
              <a:rPr lang="en-GB" altLang="en-US"/>
              <a:pPr>
                <a:defRPr/>
              </a:pPr>
              <a:t>‹#›</a:t>
            </a:fld>
            <a:endParaRPr lang="en-GB" altLang="en-US" dirty="0"/>
          </a:p>
        </p:txBody>
      </p:sp>
    </p:spTree>
    <p:extLst>
      <p:ext uri="{BB962C8B-B14F-4D97-AF65-F5344CB8AC3E}">
        <p14:creationId xmlns:p14="http://schemas.microsoft.com/office/powerpoint/2010/main" val="38873894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371C29-C8AF-57A6-1363-60B0BC1BE5DC}"/>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F9BB33B9-3970-407B-898B-EDC074EF540C}" type="datetimeFigureOut">
              <a:rPr lang="en-GB"/>
              <a:pPr>
                <a:defRPr/>
              </a:pPr>
              <a:t>11/03/2024</a:t>
            </a:fld>
            <a:endParaRPr lang="en-GB" dirty="0"/>
          </a:p>
        </p:txBody>
      </p:sp>
      <p:sp>
        <p:nvSpPr>
          <p:cNvPr id="3" name="Footer Placeholder 2">
            <a:extLst>
              <a:ext uri="{FF2B5EF4-FFF2-40B4-BE49-F238E27FC236}">
                <a16:creationId xmlns:a16="http://schemas.microsoft.com/office/drawing/2014/main" id="{B43934B9-5FF6-199E-0250-6E84E81CA44F}"/>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GB" dirty="0"/>
          </a:p>
        </p:txBody>
      </p:sp>
      <p:sp>
        <p:nvSpPr>
          <p:cNvPr id="4" name="Slide Number Placeholder 3">
            <a:extLst>
              <a:ext uri="{FF2B5EF4-FFF2-40B4-BE49-F238E27FC236}">
                <a16:creationId xmlns:a16="http://schemas.microsoft.com/office/drawing/2014/main" id="{27DD30F2-0471-DCE1-6660-4EE2313D8B6E}"/>
              </a:ext>
            </a:extLst>
          </p:cNvPr>
          <p:cNvSpPr>
            <a:spLocks noGrp="1"/>
          </p:cNvSpPr>
          <p:nvPr>
            <p:ph type="sldNum" sz="quarter" idx="12"/>
          </p:nvPr>
        </p:nvSpPr>
        <p:spPr/>
        <p:txBody>
          <a:bodyPr/>
          <a:lstStyle>
            <a:lvl1pPr>
              <a:defRPr smtClean="0">
                <a:latin typeface="Arial" panose="020B0604020202020204" pitchFamily="34" charset="0"/>
              </a:defRPr>
            </a:lvl1pPr>
          </a:lstStyle>
          <a:p>
            <a:pPr>
              <a:defRPr/>
            </a:pPr>
            <a:fld id="{33ED7796-BF96-4CBB-AF80-A27CD9BC7F23}" type="slidenum">
              <a:rPr lang="en-GB" altLang="en-US"/>
              <a:pPr>
                <a:defRPr/>
              </a:pPr>
              <a:t>‹#›</a:t>
            </a:fld>
            <a:endParaRPr lang="en-GB" altLang="en-US" dirty="0"/>
          </a:p>
        </p:txBody>
      </p:sp>
    </p:spTree>
    <p:extLst>
      <p:ext uri="{BB962C8B-B14F-4D97-AF65-F5344CB8AC3E}">
        <p14:creationId xmlns:p14="http://schemas.microsoft.com/office/powerpoint/2010/main" val="17798194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16F032E-A40D-4AF0-C2A2-E7705305B77B}"/>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E47432E8-7516-4662-A1ED-B3E5D71FB9BA}" type="datetimeFigureOut">
              <a:rPr lang="en-GB"/>
              <a:pPr>
                <a:defRPr/>
              </a:pPr>
              <a:t>11/03/2024</a:t>
            </a:fld>
            <a:endParaRPr lang="en-GB" dirty="0"/>
          </a:p>
        </p:txBody>
      </p:sp>
      <p:sp>
        <p:nvSpPr>
          <p:cNvPr id="6" name="Footer Placeholder 5">
            <a:extLst>
              <a:ext uri="{FF2B5EF4-FFF2-40B4-BE49-F238E27FC236}">
                <a16:creationId xmlns:a16="http://schemas.microsoft.com/office/drawing/2014/main" id="{7232FFA8-3CCF-2039-0A2B-CEB868A157BE}"/>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GB" dirty="0"/>
          </a:p>
        </p:txBody>
      </p:sp>
      <p:sp>
        <p:nvSpPr>
          <p:cNvPr id="7" name="Slide Number Placeholder 6">
            <a:extLst>
              <a:ext uri="{FF2B5EF4-FFF2-40B4-BE49-F238E27FC236}">
                <a16:creationId xmlns:a16="http://schemas.microsoft.com/office/drawing/2014/main" id="{A143E00F-D2D0-5F23-C4B7-961915AB2FFF}"/>
              </a:ext>
            </a:extLst>
          </p:cNvPr>
          <p:cNvSpPr>
            <a:spLocks noGrp="1"/>
          </p:cNvSpPr>
          <p:nvPr>
            <p:ph type="sldNum" sz="quarter" idx="12"/>
          </p:nvPr>
        </p:nvSpPr>
        <p:spPr/>
        <p:txBody>
          <a:bodyPr/>
          <a:lstStyle>
            <a:lvl1pPr>
              <a:defRPr smtClean="0">
                <a:latin typeface="Arial" panose="020B0604020202020204" pitchFamily="34" charset="0"/>
              </a:defRPr>
            </a:lvl1pPr>
          </a:lstStyle>
          <a:p>
            <a:pPr>
              <a:defRPr/>
            </a:pPr>
            <a:fld id="{9386E1CF-7E01-4850-BA3F-0CE7E0C67666}" type="slidenum">
              <a:rPr lang="en-GB" altLang="en-US"/>
              <a:pPr>
                <a:defRPr/>
              </a:pPr>
              <a:t>‹#›</a:t>
            </a:fld>
            <a:endParaRPr lang="en-GB" altLang="en-US" dirty="0"/>
          </a:p>
        </p:txBody>
      </p:sp>
    </p:spTree>
    <p:extLst>
      <p:ext uri="{BB962C8B-B14F-4D97-AF65-F5344CB8AC3E}">
        <p14:creationId xmlns:p14="http://schemas.microsoft.com/office/powerpoint/2010/main" val="20722790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1426283"/>
            <a:ext cx="3471863" cy="7039681"/>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dirty="0"/>
              <a:t>Click icon to add picture</a:t>
            </a:r>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37B23FA-DAB2-0426-44D4-FFCBABE98A3C}"/>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defRPr>
            </a:lvl1pPr>
          </a:lstStyle>
          <a:p>
            <a:pPr>
              <a:defRPr/>
            </a:pPr>
            <a:fld id="{EF716424-CCCD-4D39-90EF-D0E5B2E60897}" type="datetimeFigureOut">
              <a:rPr lang="en-GB"/>
              <a:pPr>
                <a:defRPr/>
              </a:pPr>
              <a:t>11/03/2024</a:t>
            </a:fld>
            <a:endParaRPr lang="en-GB" dirty="0"/>
          </a:p>
        </p:txBody>
      </p:sp>
      <p:sp>
        <p:nvSpPr>
          <p:cNvPr id="6" name="Footer Placeholder 5">
            <a:extLst>
              <a:ext uri="{FF2B5EF4-FFF2-40B4-BE49-F238E27FC236}">
                <a16:creationId xmlns:a16="http://schemas.microsoft.com/office/drawing/2014/main" id="{C7FF2FF8-897B-4746-EE06-ADD8EE95377A}"/>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defRPr>
            </a:lvl1pPr>
          </a:lstStyle>
          <a:p>
            <a:pPr>
              <a:defRPr/>
            </a:pPr>
            <a:endParaRPr lang="en-GB" dirty="0"/>
          </a:p>
        </p:txBody>
      </p:sp>
      <p:sp>
        <p:nvSpPr>
          <p:cNvPr id="7" name="Slide Number Placeholder 6">
            <a:extLst>
              <a:ext uri="{FF2B5EF4-FFF2-40B4-BE49-F238E27FC236}">
                <a16:creationId xmlns:a16="http://schemas.microsoft.com/office/drawing/2014/main" id="{69BD6D41-9BCC-DDDD-D2C3-741243D93F5B}"/>
              </a:ext>
            </a:extLst>
          </p:cNvPr>
          <p:cNvSpPr>
            <a:spLocks noGrp="1"/>
          </p:cNvSpPr>
          <p:nvPr>
            <p:ph type="sldNum" sz="quarter" idx="12"/>
          </p:nvPr>
        </p:nvSpPr>
        <p:spPr/>
        <p:txBody>
          <a:bodyPr/>
          <a:lstStyle>
            <a:lvl1pPr>
              <a:defRPr smtClean="0">
                <a:latin typeface="Arial" panose="020B0604020202020204" pitchFamily="34" charset="0"/>
              </a:defRPr>
            </a:lvl1pPr>
          </a:lstStyle>
          <a:p>
            <a:pPr>
              <a:defRPr/>
            </a:pPr>
            <a:fld id="{6586B802-872F-4FAF-8162-656F76292C6B}" type="slidenum">
              <a:rPr lang="en-GB" altLang="en-US"/>
              <a:pPr>
                <a:defRPr/>
              </a:pPr>
              <a:t>‹#›</a:t>
            </a:fld>
            <a:endParaRPr lang="en-GB" altLang="en-US" dirty="0"/>
          </a:p>
        </p:txBody>
      </p:sp>
    </p:spTree>
    <p:extLst>
      <p:ext uri="{BB962C8B-B14F-4D97-AF65-F5344CB8AC3E}">
        <p14:creationId xmlns:p14="http://schemas.microsoft.com/office/powerpoint/2010/main" val="33087607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9BC60C0F-F93E-AD56-B154-FA018D5A8306}"/>
              </a:ext>
            </a:extLst>
          </p:cNvPr>
          <p:cNvSpPr>
            <a:spLocks noGrp="1"/>
          </p:cNvSpPr>
          <p:nvPr>
            <p:ph type="title"/>
          </p:nvPr>
        </p:nvSpPr>
        <p:spPr bwMode="auto">
          <a:xfrm>
            <a:off x="471488" y="527050"/>
            <a:ext cx="5915025"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3DB02F87-A6A2-E5B4-8758-2FA06B01F247}"/>
              </a:ext>
            </a:extLst>
          </p:cNvPr>
          <p:cNvSpPr>
            <a:spLocks noGrp="1"/>
          </p:cNvSpPr>
          <p:nvPr>
            <p:ph type="body" idx="1"/>
          </p:nvPr>
        </p:nvSpPr>
        <p:spPr bwMode="auto">
          <a:xfrm>
            <a:off x="471488" y="2636838"/>
            <a:ext cx="5915025" cy="628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D16875A-1228-A194-7DE4-D34CB095D35E}"/>
              </a:ext>
            </a:extLst>
          </p:cNvPr>
          <p:cNvSpPr>
            <a:spLocks noGrp="1"/>
          </p:cNvSpPr>
          <p:nvPr>
            <p:ph type="dt" sz="half" idx="2"/>
          </p:nvPr>
        </p:nvSpPr>
        <p:spPr>
          <a:xfrm>
            <a:off x="471488" y="9182100"/>
            <a:ext cx="1543050" cy="527050"/>
          </a:xfrm>
          <a:prstGeom prst="rect">
            <a:avLst/>
          </a:prstGeom>
        </p:spPr>
        <p:txBody>
          <a:bodyPr vert="horz" lIns="91440" tIns="45720" rIns="91440" bIns="45720" rtlCol="0" anchor="ctr"/>
          <a:lstStyle>
            <a:lvl1pPr algn="l" eaLnBrk="1" fontAlgn="auto" hangingPunct="1">
              <a:spcBef>
                <a:spcPts val="0"/>
              </a:spcBef>
              <a:spcAft>
                <a:spcPts val="0"/>
              </a:spcAft>
              <a:defRPr sz="900">
                <a:solidFill>
                  <a:prstClr val="black">
                    <a:tint val="75000"/>
                  </a:prstClr>
                </a:solidFill>
                <a:latin typeface="Calibri"/>
              </a:defRPr>
            </a:lvl1pPr>
          </a:lstStyle>
          <a:p>
            <a:pPr>
              <a:defRPr/>
            </a:pPr>
            <a:fld id="{8BC4A106-60B9-4491-838C-11998674669A}" type="datetimeFigureOut">
              <a:rPr lang="en-GB"/>
              <a:pPr>
                <a:defRPr/>
              </a:pPr>
              <a:t>11/03/2024</a:t>
            </a:fld>
            <a:endParaRPr lang="en-GB" dirty="0"/>
          </a:p>
        </p:txBody>
      </p:sp>
      <p:sp>
        <p:nvSpPr>
          <p:cNvPr id="5" name="Footer Placeholder 4">
            <a:extLst>
              <a:ext uri="{FF2B5EF4-FFF2-40B4-BE49-F238E27FC236}">
                <a16:creationId xmlns:a16="http://schemas.microsoft.com/office/drawing/2014/main" id="{3692E1FE-E11C-1016-2DB2-DE8581EB9D1A}"/>
              </a:ext>
            </a:extLst>
          </p:cNvPr>
          <p:cNvSpPr>
            <a:spLocks noGrp="1"/>
          </p:cNvSpPr>
          <p:nvPr>
            <p:ph type="ftr" sz="quarter" idx="3"/>
          </p:nvPr>
        </p:nvSpPr>
        <p:spPr>
          <a:xfrm>
            <a:off x="2271713" y="9182100"/>
            <a:ext cx="2314575" cy="527050"/>
          </a:xfrm>
          <a:prstGeom prst="rect">
            <a:avLst/>
          </a:prstGeom>
        </p:spPr>
        <p:txBody>
          <a:bodyPr vert="horz" lIns="91440" tIns="45720" rIns="91440" bIns="45720" rtlCol="0" anchor="ctr"/>
          <a:lstStyle>
            <a:lvl1pPr algn="ctr" eaLnBrk="1" fontAlgn="auto" hangingPunct="1">
              <a:spcBef>
                <a:spcPts val="0"/>
              </a:spcBef>
              <a:spcAft>
                <a:spcPts val="0"/>
              </a:spcAft>
              <a:defRPr sz="900">
                <a:solidFill>
                  <a:prstClr val="black">
                    <a:tint val="75000"/>
                  </a:prstClr>
                </a:solidFill>
                <a:latin typeface="Calibri"/>
              </a:defRPr>
            </a:lvl1pPr>
          </a:lstStyle>
          <a:p>
            <a:pPr>
              <a:defRPr/>
            </a:pPr>
            <a:endParaRPr lang="en-GB" dirty="0"/>
          </a:p>
        </p:txBody>
      </p:sp>
      <p:sp>
        <p:nvSpPr>
          <p:cNvPr id="6" name="Slide Number Placeholder 5">
            <a:extLst>
              <a:ext uri="{FF2B5EF4-FFF2-40B4-BE49-F238E27FC236}">
                <a16:creationId xmlns:a16="http://schemas.microsoft.com/office/drawing/2014/main" id="{D29F26A2-729F-C7CD-8B79-3AC14F869DE8}"/>
              </a:ext>
            </a:extLst>
          </p:cNvPr>
          <p:cNvSpPr>
            <a:spLocks noGrp="1"/>
          </p:cNvSpPr>
          <p:nvPr>
            <p:ph type="sldNum" sz="quarter" idx="4"/>
          </p:nvPr>
        </p:nvSpPr>
        <p:spPr>
          <a:xfrm>
            <a:off x="4843463" y="9182100"/>
            <a:ext cx="1543050" cy="527050"/>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smtClean="0">
                <a:solidFill>
                  <a:srgbClr val="898989"/>
                </a:solidFill>
                <a:latin typeface="Calibri" panose="020F0502020204030204" pitchFamily="34" charset="0"/>
              </a:defRPr>
            </a:lvl1pPr>
          </a:lstStyle>
          <a:p>
            <a:pPr>
              <a:defRPr/>
            </a:pPr>
            <a:fld id="{FDB7CF6D-714C-4D9E-B86E-7E043D00E48A}" type="slidenum">
              <a:rPr lang="en-GB" altLang="en-US"/>
              <a:pPr>
                <a:defRPr/>
              </a:pPr>
              <a:t>‹#›</a:t>
            </a:fld>
            <a:endParaRPr lang="en-GB" altLang="en-US" dirty="0"/>
          </a:p>
        </p:txBody>
      </p:sp>
    </p:spTree>
  </p:cSld>
  <p:clrMap bg1="lt1" tx1="dk1" bg2="lt2" tx2="dk2" accent1="accent1" accent2="accent2" accent3="accent3" accent4="accent4" accent5="accent5" accent6="accent6" hlink="hlink" folHlink="folHlink"/>
  <p:sldLayoutIdLst>
    <p:sldLayoutId id="2147484536" r:id="rId1"/>
    <p:sldLayoutId id="2147484537" r:id="rId2"/>
    <p:sldLayoutId id="2147484538" r:id="rId3"/>
    <p:sldLayoutId id="2147484539" r:id="rId4"/>
    <p:sldLayoutId id="2147484540" r:id="rId5"/>
    <p:sldLayoutId id="2147484541" r:id="rId6"/>
    <p:sldLayoutId id="2147484542" r:id="rId7"/>
    <p:sldLayoutId id="2147484543" r:id="rId8"/>
    <p:sldLayoutId id="2147484544" r:id="rId9"/>
    <p:sldLayoutId id="2147484545" r:id="rId10"/>
    <p:sldLayoutId id="2147484546" r:id="rId11"/>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charset="0"/>
        </a:defRPr>
      </a:lvl2pPr>
      <a:lvl3pPr algn="l" defTabSz="685800" rtl="0" eaLnBrk="0" fontAlgn="base" hangingPunct="0">
        <a:lnSpc>
          <a:spcPct val="90000"/>
        </a:lnSpc>
        <a:spcBef>
          <a:spcPct val="0"/>
        </a:spcBef>
        <a:spcAft>
          <a:spcPct val="0"/>
        </a:spcAft>
        <a:defRPr sz="3300">
          <a:solidFill>
            <a:schemeClr val="tx1"/>
          </a:solidFill>
          <a:latin typeface="Calibri Light" charset="0"/>
        </a:defRPr>
      </a:lvl3pPr>
      <a:lvl4pPr algn="l" defTabSz="685800" rtl="0" eaLnBrk="0" fontAlgn="base" hangingPunct="0">
        <a:lnSpc>
          <a:spcPct val="90000"/>
        </a:lnSpc>
        <a:spcBef>
          <a:spcPct val="0"/>
        </a:spcBef>
        <a:spcAft>
          <a:spcPct val="0"/>
        </a:spcAft>
        <a:defRPr sz="3300">
          <a:solidFill>
            <a:schemeClr val="tx1"/>
          </a:solidFill>
          <a:latin typeface="Calibri Light" charset="0"/>
        </a:defRPr>
      </a:lvl4pPr>
      <a:lvl5pPr algn="l" defTabSz="685800" rtl="0" eaLnBrk="0" fontAlgn="base" hangingPunct="0">
        <a:lnSpc>
          <a:spcPct val="90000"/>
        </a:lnSpc>
        <a:spcBef>
          <a:spcPct val="0"/>
        </a:spcBef>
        <a:spcAft>
          <a:spcPct val="0"/>
        </a:spcAft>
        <a:defRPr sz="3300">
          <a:solidFill>
            <a:schemeClr val="tx1"/>
          </a:solidFill>
          <a:latin typeface="Calibri Light" charset="0"/>
        </a:defRPr>
      </a:lvl5pPr>
      <a:lvl6pPr marL="457200" algn="l" defTabSz="685800" rtl="0" fontAlgn="base">
        <a:lnSpc>
          <a:spcPct val="90000"/>
        </a:lnSpc>
        <a:spcBef>
          <a:spcPct val="0"/>
        </a:spcBef>
        <a:spcAft>
          <a:spcPct val="0"/>
        </a:spcAft>
        <a:defRPr sz="3300">
          <a:solidFill>
            <a:schemeClr val="tx1"/>
          </a:solidFill>
          <a:latin typeface="Calibri Light" charset="0"/>
        </a:defRPr>
      </a:lvl6pPr>
      <a:lvl7pPr marL="914400" algn="l" defTabSz="685800" rtl="0" fontAlgn="base">
        <a:lnSpc>
          <a:spcPct val="90000"/>
        </a:lnSpc>
        <a:spcBef>
          <a:spcPct val="0"/>
        </a:spcBef>
        <a:spcAft>
          <a:spcPct val="0"/>
        </a:spcAft>
        <a:defRPr sz="3300">
          <a:solidFill>
            <a:schemeClr val="tx1"/>
          </a:solidFill>
          <a:latin typeface="Calibri Light" charset="0"/>
        </a:defRPr>
      </a:lvl7pPr>
      <a:lvl8pPr marL="1371600" algn="l" defTabSz="685800" rtl="0" fontAlgn="base">
        <a:lnSpc>
          <a:spcPct val="90000"/>
        </a:lnSpc>
        <a:spcBef>
          <a:spcPct val="0"/>
        </a:spcBef>
        <a:spcAft>
          <a:spcPct val="0"/>
        </a:spcAft>
        <a:defRPr sz="3300">
          <a:solidFill>
            <a:schemeClr val="tx1"/>
          </a:solidFill>
          <a:latin typeface="Calibri Light" charset="0"/>
        </a:defRPr>
      </a:lvl8pPr>
      <a:lvl9pPr marL="1828800" algn="l" defTabSz="685800" rtl="0" fontAlgn="base">
        <a:lnSpc>
          <a:spcPct val="90000"/>
        </a:lnSpc>
        <a:spcBef>
          <a:spcPct val="0"/>
        </a:spcBef>
        <a:spcAft>
          <a:spcPct val="0"/>
        </a:spcAft>
        <a:defRPr sz="3300">
          <a:solidFill>
            <a:schemeClr val="tx1"/>
          </a:solidFill>
          <a:latin typeface="Calibri Light"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Title Placeholder 1">
            <a:extLst>
              <a:ext uri="{FF2B5EF4-FFF2-40B4-BE49-F238E27FC236}">
                <a16:creationId xmlns:a16="http://schemas.microsoft.com/office/drawing/2014/main" id="{4D4CD432-4B81-5DCB-1486-C1F0C96D3C0C}"/>
              </a:ext>
            </a:extLst>
          </p:cNvPr>
          <p:cNvSpPr>
            <a:spLocks noGrp="1"/>
          </p:cNvSpPr>
          <p:nvPr>
            <p:ph type="title"/>
          </p:nvPr>
        </p:nvSpPr>
        <p:spPr bwMode="auto">
          <a:xfrm>
            <a:off x="471488" y="527050"/>
            <a:ext cx="5915025"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Text Placeholder 2">
            <a:extLst>
              <a:ext uri="{FF2B5EF4-FFF2-40B4-BE49-F238E27FC236}">
                <a16:creationId xmlns:a16="http://schemas.microsoft.com/office/drawing/2014/main" id="{204082AA-5EE2-9EFA-E09A-3AA27D24FF20}"/>
              </a:ext>
            </a:extLst>
          </p:cNvPr>
          <p:cNvSpPr>
            <a:spLocks noGrp="1"/>
          </p:cNvSpPr>
          <p:nvPr>
            <p:ph type="body" idx="1"/>
          </p:nvPr>
        </p:nvSpPr>
        <p:spPr bwMode="auto">
          <a:xfrm>
            <a:off x="471488" y="2636838"/>
            <a:ext cx="5915025" cy="628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579D79DB-B809-6379-FFD7-A466EDB0DBDB}"/>
              </a:ext>
            </a:extLst>
          </p:cNvPr>
          <p:cNvSpPr>
            <a:spLocks noGrp="1"/>
          </p:cNvSpPr>
          <p:nvPr>
            <p:ph type="dt" sz="half" idx="2"/>
          </p:nvPr>
        </p:nvSpPr>
        <p:spPr>
          <a:xfrm>
            <a:off x="471488" y="9182100"/>
            <a:ext cx="1543050" cy="527050"/>
          </a:xfrm>
          <a:prstGeom prst="rect">
            <a:avLst/>
          </a:prstGeom>
        </p:spPr>
        <p:txBody>
          <a:bodyPr vert="horz" lIns="91440" tIns="45720" rIns="91440" bIns="45720" rtlCol="0" anchor="ctr"/>
          <a:lstStyle>
            <a:lvl1pPr algn="l" eaLnBrk="1" fontAlgn="auto" hangingPunct="1">
              <a:spcBef>
                <a:spcPts val="0"/>
              </a:spcBef>
              <a:spcAft>
                <a:spcPts val="0"/>
              </a:spcAft>
              <a:defRPr sz="900">
                <a:solidFill>
                  <a:prstClr val="black">
                    <a:tint val="75000"/>
                  </a:prstClr>
                </a:solidFill>
                <a:latin typeface="Calibri"/>
              </a:defRPr>
            </a:lvl1pPr>
          </a:lstStyle>
          <a:p>
            <a:pPr>
              <a:defRPr/>
            </a:pPr>
            <a:fld id="{55B6C3CE-E5EC-4E5F-8F48-2BCCAB60562B}" type="datetimeFigureOut">
              <a:rPr lang="en-GB"/>
              <a:pPr>
                <a:defRPr/>
              </a:pPr>
              <a:t>11/03/2024</a:t>
            </a:fld>
            <a:endParaRPr lang="en-GB" dirty="0"/>
          </a:p>
        </p:txBody>
      </p:sp>
      <p:sp>
        <p:nvSpPr>
          <p:cNvPr id="5" name="Footer Placeholder 4">
            <a:extLst>
              <a:ext uri="{FF2B5EF4-FFF2-40B4-BE49-F238E27FC236}">
                <a16:creationId xmlns:a16="http://schemas.microsoft.com/office/drawing/2014/main" id="{DB62A84F-2108-F3CA-C703-C544C2FAF954}"/>
              </a:ext>
            </a:extLst>
          </p:cNvPr>
          <p:cNvSpPr>
            <a:spLocks noGrp="1"/>
          </p:cNvSpPr>
          <p:nvPr>
            <p:ph type="ftr" sz="quarter" idx="3"/>
          </p:nvPr>
        </p:nvSpPr>
        <p:spPr>
          <a:xfrm>
            <a:off x="2271713" y="9182100"/>
            <a:ext cx="2314575" cy="527050"/>
          </a:xfrm>
          <a:prstGeom prst="rect">
            <a:avLst/>
          </a:prstGeom>
        </p:spPr>
        <p:txBody>
          <a:bodyPr vert="horz" lIns="91440" tIns="45720" rIns="91440" bIns="45720" rtlCol="0" anchor="ctr"/>
          <a:lstStyle>
            <a:lvl1pPr algn="ctr" eaLnBrk="1" fontAlgn="auto" hangingPunct="1">
              <a:spcBef>
                <a:spcPts val="0"/>
              </a:spcBef>
              <a:spcAft>
                <a:spcPts val="0"/>
              </a:spcAft>
              <a:defRPr sz="900">
                <a:solidFill>
                  <a:prstClr val="black">
                    <a:tint val="75000"/>
                  </a:prstClr>
                </a:solidFill>
                <a:latin typeface="Calibri"/>
              </a:defRPr>
            </a:lvl1pPr>
          </a:lstStyle>
          <a:p>
            <a:pPr>
              <a:defRPr/>
            </a:pPr>
            <a:endParaRPr lang="en-GB" dirty="0"/>
          </a:p>
        </p:txBody>
      </p:sp>
      <p:sp>
        <p:nvSpPr>
          <p:cNvPr id="6" name="Slide Number Placeholder 5">
            <a:extLst>
              <a:ext uri="{FF2B5EF4-FFF2-40B4-BE49-F238E27FC236}">
                <a16:creationId xmlns:a16="http://schemas.microsoft.com/office/drawing/2014/main" id="{0E7B7320-5E4E-95B6-FC66-519ADA9BA33A}"/>
              </a:ext>
            </a:extLst>
          </p:cNvPr>
          <p:cNvSpPr>
            <a:spLocks noGrp="1"/>
          </p:cNvSpPr>
          <p:nvPr>
            <p:ph type="sldNum" sz="quarter" idx="4"/>
          </p:nvPr>
        </p:nvSpPr>
        <p:spPr>
          <a:xfrm>
            <a:off x="4843463" y="9182100"/>
            <a:ext cx="1543050" cy="527050"/>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smtClean="0">
                <a:solidFill>
                  <a:srgbClr val="898989"/>
                </a:solidFill>
                <a:latin typeface="Calibri" panose="020F0502020204030204" pitchFamily="34" charset="0"/>
              </a:defRPr>
            </a:lvl1pPr>
          </a:lstStyle>
          <a:p>
            <a:pPr>
              <a:defRPr/>
            </a:pPr>
            <a:fld id="{9F38DBF2-7152-49AB-B0E6-0A0C5BE74C71}" type="slidenum">
              <a:rPr lang="en-GB" altLang="en-US"/>
              <a:pPr>
                <a:defRPr/>
              </a:pPr>
              <a:t>‹#›</a:t>
            </a:fld>
            <a:endParaRPr lang="en-GB" altLang="en-US" dirty="0"/>
          </a:p>
        </p:txBody>
      </p:sp>
    </p:spTree>
  </p:cSld>
  <p:clrMap bg1="lt1" tx1="dk1" bg2="lt2" tx2="dk2" accent1="accent1" accent2="accent2" accent3="accent3" accent4="accent4" accent5="accent5" accent6="accent6" hlink="hlink" folHlink="folHlink"/>
  <p:sldLayoutIdLst>
    <p:sldLayoutId id="2147484558" r:id="rId1"/>
    <p:sldLayoutId id="2147484559" r:id="rId2"/>
    <p:sldLayoutId id="2147484560" r:id="rId3"/>
    <p:sldLayoutId id="2147484561" r:id="rId4"/>
    <p:sldLayoutId id="2147484562" r:id="rId5"/>
    <p:sldLayoutId id="2147484563" r:id="rId6"/>
    <p:sldLayoutId id="2147484564" r:id="rId7"/>
    <p:sldLayoutId id="2147484565" r:id="rId8"/>
    <p:sldLayoutId id="2147484566" r:id="rId9"/>
    <p:sldLayoutId id="2147484567" r:id="rId10"/>
    <p:sldLayoutId id="2147484568" r:id="rId11"/>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charset="0"/>
        </a:defRPr>
      </a:lvl2pPr>
      <a:lvl3pPr algn="l" defTabSz="685800" rtl="0" eaLnBrk="0" fontAlgn="base" hangingPunct="0">
        <a:lnSpc>
          <a:spcPct val="90000"/>
        </a:lnSpc>
        <a:spcBef>
          <a:spcPct val="0"/>
        </a:spcBef>
        <a:spcAft>
          <a:spcPct val="0"/>
        </a:spcAft>
        <a:defRPr sz="3300">
          <a:solidFill>
            <a:schemeClr val="tx1"/>
          </a:solidFill>
          <a:latin typeface="Calibri Light" charset="0"/>
        </a:defRPr>
      </a:lvl3pPr>
      <a:lvl4pPr algn="l" defTabSz="685800" rtl="0" eaLnBrk="0" fontAlgn="base" hangingPunct="0">
        <a:lnSpc>
          <a:spcPct val="90000"/>
        </a:lnSpc>
        <a:spcBef>
          <a:spcPct val="0"/>
        </a:spcBef>
        <a:spcAft>
          <a:spcPct val="0"/>
        </a:spcAft>
        <a:defRPr sz="3300">
          <a:solidFill>
            <a:schemeClr val="tx1"/>
          </a:solidFill>
          <a:latin typeface="Calibri Light" charset="0"/>
        </a:defRPr>
      </a:lvl4pPr>
      <a:lvl5pPr algn="l" defTabSz="685800" rtl="0" eaLnBrk="0" fontAlgn="base" hangingPunct="0">
        <a:lnSpc>
          <a:spcPct val="90000"/>
        </a:lnSpc>
        <a:spcBef>
          <a:spcPct val="0"/>
        </a:spcBef>
        <a:spcAft>
          <a:spcPct val="0"/>
        </a:spcAft>
        <a:defRPr sz="3300">
          <a:solidFill>
            <a:schemeClr val="tx1"/>
          </a:solidFill>
          <a:latin typeface="Calibri Light" charset="0"/>
        </a:defRPr>
      </a:lvl5pPr>
      <a:lvl6pPr marL="457200" algn="l" defTabSz="685800" rtl="0" fontAlgn="base">
        <a:lnSpc>
          <a:spcPct val="90000"/>
        </a:lnSpc>
        <a:spcBef>
          <a:spcPct val="0"/>
        </a:spcBef>
        <a:spcAft>
          <a:spcPct val="0"/>
        </a:spcAft>
        <a:defRPr sz="3300">
          <a:solidFill>
            <a:schemeClr val="tx1"/>
          </a:solidFill>
          <a:latin typeface="Calibri Light" charset="0"/>
        </a:defRPr>
      </a:lvl6pPr>
      <a:lvl7pPr marL="914400" algn="l" defTabSz="685800" rtl="0" fontAlgn="base">
        <a:lnSpc>
          <a:spcPct val="90000"/>
        </a:lnSpc>
        <a:spcBef>
          <a:spcPct val="0"/>
        </a:spcBef>
        <a:spcAft>
          <a:spcPct val="0"/>
        </a:spcAft>
        <a:defRPr sz="3300">
          <a:solidFill>
            <a:schemeClr val="tx1"/>
          </a:solidFill>
          <a:latin typeface="Calibri Light" charset="0"/>
        </a:defRPr>
      </a:lvl7pPr>
      <a:lvl8pPr marL="1371600" algn="l" defTabSz="685800" rtl="0" fontAlgn="base">
        <a:lnSpc>
          <a:spcPct val="90000"/>
        </a:lnSpc>
        <a:spcBef>
          <a:spcPct val="0"/>
        </a:spcBef>
        <a:spcAft>
          <a:spcPct val="0"/>
        </a:spcAft>
        <a:defRPr sz="3300">
          <a:solidFill>
            <a:schemeClr val="tx1"/>
          </a:solidFill>
          <a:latin typeface="Calibri Light" charset="0"/>
        </a:defRPr>
      </a:lvl8pPr>
      <a:lvl9pPr marL="1828800" algn="l" defTabSz="685800" rtl="0" fontAlgn="base">
        <a:lnSpc>
          <a:spcPct val="90000"/>
        </a:lnSpc>
        <a:spcBef>
          <a:spcPct val="0"/>
        </a:spcBef>
        <a:spcAft>
          <a:spcPct val="0"/>
        </a:spcAft>
        <a:defRPr sz="3300">
          <a:solidFill>
            <a:schemeClr val="tx1"/>
          </a:solidFill>
          <a:latin typeface="Calibri Light"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itle Placeholder 1">
            <a:extLst>
              <a:ext uri="{FF2B5EF4-FFF2-40B4-BE49-F238E27FC236}">
                <a16:creationId xmlns:a16="http://schemas.microsoft.com/office/drawing/2014/main" id="{884965EB-F082-F982-8671-E3F040FF59A7}"/>
              </a:ext>
            </a:extLst>
          </p:cNvPr>
          <p:cNvSpPr>
            <a:spLocks noGrp="1"/>
          </p:cNvSpPr>
          <p:nvPr>
            <p:ph type="title"/>
          </p:nvPr>
        </p:nvSpPr>
        <p:spPr bwMode="auto">
          <a:xfrm>
            <a:off x="471488" y="527050"/>
            <a:ext cx="5915025"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Text Placeholder 2">
            <a:extLst>
              <a:ext uri="{FF2B5EF4-FFF2-40B4-BE49-F238E27FC236}">
                <a16:creationId xmlns:a16="http://schemas.microsoft.com/office/drawing/2014/main" id="{02EE2FA0-D8D8-DB41-0F8F-624C790BD4D8}"/>
              </a:ext>
            </a:extLst>
          </p:cNvPr>
          <p:cNvSpPr>
            <a:spLocks noGrp="1"/>
          </p:cNvSpPr>
          <p:nvPr>
            <p:ph type="body" idx="1"/>
          </p:nvPr>
        </p:nvSpPr>
        <p:spPr bwMode="auto">
          <a:xfrm>
            <a:off x="471488" y="2636838"/>
            <a:ext cx="5915025" cy="628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7E8317FD-4815-0CF1-0179-7662C6C80D46}"/>
              </a:ext>
            </a:extLst>
          </p:cNvPr>
          <p:cNvSpPr>
            <a:spLocks noGrp="1"/>
          </p:cNvSpPr>
          <p:nvPr>
            <p:ph type="dt" sz="half" idx="2"/>
          </p:nvPr>
        </p:nvSpPr>
        <p:spPr>
          <a:xfrm>
            <a:off x="471488" y="9182100"/>
            <a:ext cx="1543050" cy="527050"/>
          </a:xfrm>
          <a:prstGeom prst="rect">
            <a:avLst/>
          </a:prstGeom>
        </p:spPr>
        <p:txBody>
          <a:bodyPr vert="horz" lIns="91440" tIns="45720" rIns="91440" bIns="45720" rtlCol="0" anchor="ctr"/>
          <a:lstStyle>
            <a:lvl1pPr algn="l" eaLnBrk="1" fontAlgn="auto" hangingPunct="1">
              <a:spcBef>
                <a:spcPts val="0"/>
              </a:spcBef>
              <a:spcAft>
                <a:spcPts val="0"/>
              </a:spcAft>
              <a:defRPr sz="900">
                <a:solidFill>
                  <a:prstClr val="black">
                    <a:tint val="75000"/>
                  </a:prstClr>
                </a:solidFill>
                <a:latin typeface="Calibri"/>
              </a:defRPr>
            </a:lvl1pPr>
          </a:lstStyle>
          <a:p>
            <a:pPr>
              <a:defRPr/>
            </a:pPr>
            <a:fld id="{2DD11157-02D6-44DF-A6DB-EE8020139DBF}" type="datetimeFigureOut">
              <a:rPr lang="en-GB"/>
              <a:pPr>
                <a:defRPr/>
              </a:pPr>
              <a:t>11/03/2024</a:t>
            </a:fld>
            <a:endParaRPr lang="en-GB" dirty="0"/>
          </a:p>
        </p:txBody>
      </p:sp>
      <p:sp>
        <p:nvSpPr>
          <p:cNvPr id="5" name="Footer Placeholder 4">
            <a:extLst>
              <a:ext uri="{FF2B5EF4-FFF2-40B4-BE49-F238E27FC236}">
                <a16:creationId xmlns:a16="http://schemas.microsoft.com/office/drawing/2014/main" id="{10A90957-31B2-854E-6BD5-867D48B1893F}"/>
              </a:ext>
            </a:extLst>
          </p:cNvPr>
          <p:cNvSpPr>
            <a:spLocks noGrp="1"/>
          </p:cNvSpPr>
          <p:nvPr>
            <p:ph type="ftr" sz="quarter" idx="3"/>
          </p:nvPr>
        </p:nvSpPr>
        <p:spPr>
          <a:xfrm>
            <a:off x="2271713" y="9182100"/>
            <a:ext cx="2314575" cy="527050"/>
          </a:xfrm>
          <a:prstGeom prst="rect">
            <a:avLst/>
          </a:prstGeom>
        </p:spPr>
        <p:txBody>
          <a:bodyPr vert="horz" lIns="91440" tIns="45720" rIns="91440" bIns="45720" rtlCol="0" anchor="ctr"/>
          <a:lstStyle>
            <a:lvl1pPr algn="ctr" eaLnBrk="1" fontAlgn="auto" hangingPunct="1">
              <a:spcBef>
                <a:spcPts val="0"/>
              </a:spcBef>
              <a:spcAft>
                <a:spcPts val="0"/>
              </a:spcAft>
              <a:defRPr sz="900">
                <a:solidFill>
                  <a:prstClr val="black">
                    <a:tint val="75000"/>
                  </a:prstClr>
                </a:solidFill>
                <a:latin typeface="Calibri"/>
              </a:defRPr>
            </a:lvl1pPr>
          </a:lstStyle>
          <a:p>
            <a:pPr>
              <a:defRPr/>
            </a:pPr>
            <a:endParaRPr lang="en-GB" dirty="0"/>
          </a:p>
        </p:txBody>
      </p:sp>
      <p:sp>
        <p:nvSpPr>
          <p:cNvPr id="6" name="Slide Number Placeholder 5">
            <a:extLst>
              <a:ext uri="{FF2B5EF4-FFF2-40B4-BE49-F238E27FC236}">
                <a16:creationId xmlns:a16="http://schemas.microsoft.com/office/drawing/2014/main" id="{73FECBD8-92C2-EFCD-C74A-39DE60283492}"/>
              </a:ext>
            </a:extLst>
          </p:cNvPr>
          <p:cNvSpPr>
            <a:spLocks noGrp="1"/>
          </p:cNvSpPr>
          <p:nvPr>
            <p:ph type="sldNum" sz="quarter" idx="4"/>
          </p:nvPr>
        </p:nvSpPr>
        <p:spPr>
          <a:xfrm>
            <a:off x="4843463" y="9182100"/>
            <a:ext cx="1543050" cy="527050"/>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smtClean="0">
                <a:solidFill>
                  <a:srgbClr val="898989"/>
                </a:solidFill>
                <a:latin typeface="Calibri" panose="020F0502020204030204" pitchFamily="34" charset="0"/>
              </a:defRPr>
            </a:lvl1pPr>
          </a:lstStyle>
          <a:p>
            <a:pPr>
              <a:defRPr/>
            </a:pPr>
            <a:fld id="{D966C985-3709-4FBC-9EBA-DADC4BBDC92E}" type="slidenum">
              <a:rPr lang="en-GB" altLang="en-US"/>
              <a:pPr>
                <a:defRPr/>
              </a:pPr>
              <a:t>‹#›</a:t>
            </a:fld>
            <a:endParaRPr lang="en-GB" altLang="en-US" dirty="0"/>
          </a:p>
        </p:txBody>
      </p:sp>
    </p:spTree>
  </p:cSld>
  <p:clrMap bg1="lt1" tx1="dk1" bg2="lt2" tx2="dk2" accent1="accent1" accent2="accent2" accent3="accent3" accent4="accent4" accent5="accent5" accent6="accent6" hlink="hlink" folHlink="folHlink"/>
  <p:sldLayoutIdLst>
    <p:sldLayoutId id="2147484569" r:id="rId1"/>
    <p:sldLayoutId id="2147484570" r:id="rId2"/>
    <p:sldLayoutId id="2147484571" r:id="rId3"/>
    <p:sldLayoutId id="2147484572" r:id="rId4"/>
    <p:sldLayoutId id="2147484573" r:id="rId5"/>
    <p:sldLayoutId id="2147484574" r:id="rId6"/>
    <p:sldLayoutId id="2147484575" r:id="rId7"/>
    <p:sldLayoutId id="2147484576" r:id="rId8"/>
    <p:sldLayoutId id="2147484577" r:id="rId9"/>
    <p:sldLayoutId id="2147484578" r:id="rId10"/>
    <p:sldLayoutId id="2147484579" r:id="rId11"/>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charset="0"/>
        </a:defRPr>
      </a:lvl2pPr>
      <a:lvl3pPr algn="l" defTabSz="685800" rtl="0" eaLnBrk="0" fontAlgn="base" hangingPunct="0">
        <a:lnSpc>
          <a:spcPct val="90000"/>
        </a:lnSpc>
        <a:spcBef>
          <a:spcPct val="0"/>
        </a:spcBef>
        <a:spcAft>
          <a:spcPct val="0"/>
        </a:spcAft>
        <a:defRPr sz="3300">
          <a:solidFill>
            <a:schemeClr val="tx1"/>
          </a:solidFill>
          <a:latin typeface="Calibri Light" charset="0"/>
        </a:defRPr>
      </a:lvl3pPr>
      <a:lvl4pPr algn="l" defTabSz="685800" rtl="0" eaLnBrk="0" fontAlgn="base" hangingPunct="0">
        <a:lnSpc>
          <a:spcPct val="90000"/>
        </a:lnSpc>
        <a:spcBef>
          <a:spcPct val="0"/>
        </a:spcBef>
        <a:spcAft>
          <a:spcPct val="0"/>
        </a:spcAft>
        <a:defRPr sz="3300">
          <a:solidFill>
            <a:schemeClr val="tx1"/>
          </a:solidFill>
          <a:latin typeface="Calibri Light" charset="0"/>
        </a:defRPr>
      </a:lvl4pPr>
      <a:lvl5pPr algn="l" defTabSz="685800" rtl="0" eaLnBrk="0" fontAlgn="base" hangingPunct="0">
        <a:lnSpc>
          <a:spcPct val="90000"/>
        </a:lnSpc>
        <a:spcBef>
          <a:spcPct val="0"/>
        </a:spcBef>
        <a:spcAft>
          <a:spcPct val="0"/>
        </a:spcAft>
        <a:defRPr sz="3300">
          <a:solidFill>
            <a:schemeClr val="tx1"/>
          </a:solidFill>
          <a:latin typeface="Calibri Light" charset="0"/>
        </a:defRPr>
      </a:lvl5pPr>
      <a:lvl6pPr marL="457200" algn="l" defTabSz="685800" rtl="0" fontAlgn="base">
        <a:lnSpc>
          <a:spcPct val="90000"/>
        </a:lnSpc>
        <a:spcBef>
          <a:spcPct val="0"/>
        </a:spcBef>
        <a:spcAft>
          <a:spcPct val="0"/>
        </a:spcAft>
        <a:defRPr sz="3300">
          <a:solidFill>
            <a:schemeClr val="tx1"/>
          </a:solidFill>
          <a:latin typeface="Calibri Light" charset="0"/>
        </a:defRPr>
      </a:lvl6pPr>
      <a:lvl7pPr marL="914400" algn="l" defTabSz="685800" rtl="0" fontAlgn="base">
        <a:lnSpc>
          <a:spcPct val="90000"/>
        </a:lnSpc>
        <a:spcBef>
          <a:spcPct val="0"/>
        </a:spcBef>
        <a:spcAft>
          <a:spcPct val="0"/>
        </a:spcAft>
        <a:defRPr sz="3300">
          <a:solidFill>
            <a:schemeClr val="tx1"/>
          </a:solidFill>
          <a:latin typeface="Calibri Light" charset="0"/>
        </a:defRPr>
      </a:lvl7pPr>
      <a:lvl8pPr marL="1371600" algn="l" defTabSz="685800" rtl="0" fontAlgn="base">
        <a:lnSpc>
          <a:spcPct val="90000"/>
        </a:lnSpc>
        <a:spcBef>
          <a:spcPct val="0"/>
        </a:spcBef>
        <a:spcAft>
          <a:spcPct val="0"/>
        </a:spcAft>
        <a:defRPr sz="3300">
          <a:solidFill>
            <a:schemeClr val="tx1"/>
          </a:solidFill>
          <a:latin typeface="Calibri Light" charset="0"/>
        </a:defRPr>
      </a:lvl8pPr>
      <a:lvl9pPr marL="1828800" algn="l" defTabSz="685800" rtl="0" fontAlgn="base">
        <a:lnSpc>
          <a:spcPct val="90000"/>
        </a:lnSpc>
        <a:spcBef>
          <a:spcPct val="0"/>
        </a:spcBef>
        <a:spcAft>
          <a:spcPct val="0"/>
        </a:spcAft>
        <a:defRPr sz="3300">
          <a:solidFill>
            <a:schemeClr val="tx1"/>
          </a:solidFill>
          <a:latin typeface="Calibri Light"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hyperlink" Target="http://www.interfaceenterprises.co.uk/" TargetMode="External"/><Relationship Id="rId2" Type="http://schemas.openxmlformats.org/officeDocument/2006/relationships/image" Target="../media/image9.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860" name="Rectangle 78859">
            <a:extLst>
              <a:ext uri="{FF2B5EF4-FFF2-40B4-BE49-F238E27FC236}">
                <a16:creationId xmlns:a16="http://schemas.microsoft.com/office/drawing/2014/main" id="{74426AB7-D619-4515-962A-BC83909EC0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58000" cy="9906000"/>
          </a:xfrm>
          <a:prstGeom prst="rect">
            <a:avLst/>
          </a:prstGeom>
          <a:solidFill>
            <a:srgbClr val="5C3C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8862" name="Rectangle 78861">
            <a:extLst>
              <a:ext uri="{FF2B5EF4-FFF2-40B4-BE49-F238E27FC236}">
                <a16:creationId xmlns:a16="http://schemas.microsoft.com/office/drawing/2014/main" id="{DE47DF98-723F-4AAC-ABCF-CACBC438F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160" y="7554265"/>
            <a:ext cx="6583680" cy="2180528"/>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GB"/>
          </a:p>
        </p:txBody>
      </p:sp>
      <p:sp>
        <p:nvSpPr>
          <p:cNvPr id="78850" name="TextBox 1">
            <a:extLst>
              <a:ext uri="{FF2B5EF4-FFF2-40B4-BE49-F238E27FC236}">
                <a16:creationId xmlns:a16="http://schemas.microsoft.com/office/drawing/2014/main" id="{CF7355C7-7CAD-547B-B764-DEB5042D1038}"/>
              </a:ext>
            </a:extLst>
          </p:cNvPr>
          <p:cNvSpPr txBox="1">
            <a:spLocks noChangeArrowheads="1"/>
          </p:cNvSpPr>
          <p:nvPr/>
        </p:nvSpPr>
        <p:spPr bwMode="auto">
          <a:xfrm>
            <a:off x="625790" y="7716982"/>
            <a:ext cx="5606415" cy="102958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fontScale="85000" lnSpcReduction="20000"/>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685800" eaLnBrk="1" hangingPunct="1">
              <a:lnSpc>
                <a:spcPct val="90000"/>
              </a:lnSpc>
              <a:spcAft>
                <a:spcPts val="600"/>
              </a:spcAft>
            </a:pPr>
            <a:endParaRPr lang="en-US" altLang="en-US" sz="2800" b="1" dirty="0">
              <a:solidFill>
                <a:srgbClr val="5C3C48"/>
              </a:solidFill>
              <a:latin typeface="+mj-lt"/>
              <a:ea typeface="+mj-ea"/>
              <a:cs typeface="+mj-cs"/>
            </a:endParaRPr>
          </a:p>
          <a:p>
            <a:pPr algn="ctr" defTabSz="685800" eaLnBrk="1" hangingPunct="1">
              <a:lnSpc>
                <a:spcPct val="90000"/>
              </a:lnSpc>
              <a:spcAft>
                <a:spcPts val="600"/>
              </a:spcAft>
            </a:pPr>
            <a:r>
              <a:rPr lang="en-US" altLang="en-US" sz="2800" b="1" dirty="0">
                <a:solidFill>
                  <a:srgbClr val="5C3C48"/>
                </a:solidFill>
                <a:latin typeface="+mj-lt"/>
                <a:ea typeface="+mj-ea"/>
                <a:cs typeface="+mj-cs"/>
              </a:rPr>
              <a:t>Leadership Development </a:t>
            </a:r>
            <a:r>
              <a:rPr lang="en-US" altLang="en-US" sz="2800" b="1" dirty="0" err="1">
                <a:solidFill>
                  <a:srgbClr val="5C3C48"/>
                </a:solidFill>
                <a:latin typeface="+mj-lt"/>
                <a:ea typeface="+mj-ea"/>
                <a:cs typeface="+mj-cs"/>
              </a:rPr>
              <a:t>Programme</a:t>
            </a:r>
            <a:endParaRPr lang="en-US" altLang="en-US" sz="2800" dirty="0">
              <a:solidFill>
                <a:srgbClr val="5C3C48"/>
              </a:solidFill>
              <a:latin typeface="+mj-lt"/>
              <a:ea typeface="+mj-ea"/>
              <a:cs typeface="+mj-cs"/>
            </a:endParaRPr>
          </a:p>
          <a:p>
            <a:pPr algn="ctr" defTabSz="685800" eaLnBrk="1" hangingPunct="1">
              <a:lnSpc>
                <a:spcPct val="90000"/>
              </a:lnSpc>
              <a:spcAft>
                <a:spcPts val="600"/>
              </a:spcAft>
            </a:pPr>
            <a:r>
              <a:rPr lang="en-US" altLang="en-US" sz="2800" b="1" dirty="0">
                <a:solidFill>
                  <a:srgbClr val="5C3C48"/>
                </a:solidFill>
                <a:latin typeface="+mj-lt"/>
                <a:ea typeface="+mj-ea"/>
                <a:cs typeface="+mj-cs"/>
              </a:rPr>
              <a:t>Overview</a:t>
            </a:r>
          </a:p>
        </p:txBody>
      </p:sp>
      <p:pic>
        <p:nvPicPr>
          <p:cNvPr id="5" name="Picture 4" descr="A group of people sitting in chairs&#10;&#10;Description automatically generated">
            <a:extLst>
              <a:ext uri="{FF2B5EF4-FFF2-40B4-BE49-F238E27FC236}">
                <a16:creationId xmlns:a16="http://schemas.microsoft.com/office/drawing/2014/main" id="{9FF32BD0-27B9-CAB8-3680-7D8F76B4E1C5}"/>
              </a:ext>
            </a:extLst>
          </p:cNvPr>
          <p:cNvPicPr>
            <a:picLocks noChangeAspect="1"/>
          </p:cNvPicPr>
          <p:nvPr/>
        </p:nvPicPr>
        <p:blipFill rotWithShape="1">
          <a:blip r:embed="rId2">
            <a:extLst>
              <a:ext uri="{28A0092B-C50C-407E-A947-70E740481C1C}">
                <a14:useLocalDpi xmlns:a14="http://schemas.microsoft.com/office/drawing/2010/main" val="0"/>
              </a:ext>
            </a:extLst>
          </a:blip>
          <a:srcRect l="5429" r="33690"/>
          <a:stretch/>
        </p:blipFill>
        <p:spPr>
          <a:xfrm>
            <a:off x="137160" y="169559"/>
            <a:ext cx="6583680" cy="7218310"/>
          </a:xfrm>
          <a:prstGeom prst="rect">
            <a:avLst/>
          </a:prstGeom>
        </p:spPr>
      </p:pic>
      <p:cxnSp>
        <p:nvCxnSpPr>
          <p:cNvPr id="78864" name="Straight Connector 78863">
            <a:extLst>
              <a:ext uri="{FF2B5EF4-FFF2-40B4-BE49-F238E27FC236}">
                <a16:creationId xmlns:a16="http://schemas.microsoft.com/office/drawing/2014/main" id="{EA29FC7C-9308-4FDE-8DCA-405668055B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30202" y="8820544"/>
            <a:ext cx="3600450" cy="0"/>
          </a:xfrm>
          <a:prstGeom prst="line">
            <a:avLst/>
          </a:prstGeom>
          <a:ln>
            <a:solidFill>
              <a:srgbClr val="5C3C48"/>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8850" name="TextBox 1">
            <a:extLst>
              <a:ext uri="{FF2B5EF4-FFF2-40B4-BE49-F238E27FC236}">
                <a16:creationId xmlns:a16="http://schemas.microsoft.com/office/drawing/2014/main" id="{CF7355C7-7CAD-547B-B764-DEB5042D1038}"/>
              </a:ext>
            </a:extLst>
          </p:cNvPr>
          <p:cNvSpPr txBox="1">
            <a:spLocks noChangeArrowheads="1"/>
          </p:cNvSpPr>
          <p:nvPr/>
        </p:nvSpPr>
        <p:spPr bwMode="auto">
          <a:xfrm>
            <a:off x="189706" y="436067"/>
            <a:ext cx="6478588" cy="4547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88000" rIns="28800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114000"/>
              </a:lnSpc>
            </a:pPr>
            <a:endParaRPr lang="en-GB" altLang="en-US" sz="1600" b="1" dirty="0">
              <a:solidFill>
                <a:srgbClr val="424D3D"/>
              </a:solidFill>
              <a:latin typeface="Calibri" panose="020F0502020204030204" pitchFamily="34" charset="0"/>
            </a:endParaRPr>
          </a:p>
          <a:p>
            <a:pPr algn="ctr" eaLnBrk="1" hangingPunct="1">
              <a:lnSpc>
                <a:spcPct val="114000"/>
              </a:lnSpc>
            </a:pPr>
            <a:r>
              <a:rPr lang="en-GB" altLang="en-US" sz="2700" b="1" dirty="0">
                <a:solidFill>
                  <a:srgbClr val="000000"/>
                </a:solidFill>
                <a:latin typeface="+mj-lt"/>
                <a:ea typeface="+mj-ea"/>
                <a:cs typeface="+mj-cs"/>
              </a:rPr>
              <a:t>Why a leadership programme?</a:t>
            </a:r>
          </a:p>
          <a:p>
            <a:pPr algn="ctr" eaLnBrk="1" hangingPunct="1">
              <a:lnSpc>
                <a:spcPct val="114000"/>
              </a:lnSpc>
            </a:pPr>
            <a:endParaRPr lang="en-GB" altLang="en-US" sz="1400" dirty="0">
              <a:solidFill>
                <a:srgbClr val="424D3D"/>
              </a:solidFill>
              <a:latin typeface="Calibri" panose="020F0502020204030204" pitchFamily="34" charset="0"/>
            </a:endParaRPr>
          </a:p>
          <a:p>
            <a:pPr eaLnBrk="1" hangingPunct="1">
              <a:lnSpc>
                <a:spcPct val="114000"/>
              </a:lnSpc>
            </a:pPr>
            <a:r>
              <a:rPr lang="en-GB" altLang="en-US" dirty="0">
                <a:solidFill>
                  <a:srgbClr val="000000"/>
                </a:solidFill>
                <a:latin typeface="+mn-lt"/>
              </a:rPr>
              <a:t>Managers and leaders need to have good relationships between themselves internally and with partners externally to meet objectives and achieve outcomes. </a:t>
            </a:r>
          </a:p>
          <a:p>
            <a:pPr eaLnBrk="1" hangingPunct="1">
              <a:lnSpc>
                <a:spcPct val="114000"/>
              </a:lnSpc>
            </a:pPr>
            <a:r>
              <a:rPr lang="en-GB" altLang="en-US" dirty="0">
                <a:solidFill>
                  <a:srgbClr val="000000"/>
                </a:solidFill>
                <a:latin typeface="+mn-lt"/>
              </a:rPr>
              <a:t> </a:t>
            </a:r>
          </a:p>
          <a:p>
            <a:pPr eaLnBrk="1" hangingPunct="1">
              <a:lnSpc>
                <a:spcPct val="114000"/>
              </a:lnSpc>
            </a:pPr>
            <a:r>
              <a:rPr lang="en-GB" altLang="en-US" dirty="0">
                <a:solidFill>
                  <a:srgbClr val="000000"/>
                </a:solidFill>
                <a:latin typeface="+mn-lt"/>
              </a:rPr>
              <a:t>They need to influence, engage and work collaboratively with others to maximise resources, reduce overlap, share knowledge and supportively challenge to ensure the right services are provided in the right way.</a:t>
            </a:r>
          </a:p>
          <a:p>
            <a:pPr eaLnBrk="1" hangingPunct="1">
              <a:lnSpc>
                <a:spcPct val="114000"/>
              </a:lnSpc>
            </a:pPr>
            <a:endParaRPr lang="en-GB" altLang="en-US" dirty="0">
              <a:solidFill>
                <a:srgbClr val="000000"/>
              </a:solidFill>
              <a:latin typeface="+mn-lt"/>
            </a:endParaRPr>
          </a:p>
          <a:p>
            <a:pPr eaLnBrk="1" hangingPunct="1">
              <a:lnSpc>
                <a:spcPct val="114000"/>
              </a:lnSpc>
            </a:pPr>
            <a:r>
              <a:rPr lang="en-GB" altLang="en-US" dirty="0">
                <a:solidFill>
                  <a:srgbClr val="000000"/>
                </a:solidFill>
                <a:latin typeface="+mn-lt"/>
              </a:rPr>
              <a:t>This programme supports managers to learn about themselves and develop in their leadership/management role. </a:t>
            </a:r>
          </a:p>
        </p:txBody>
      </p:sp>
      <p:pic>
        <p:nvPicPr>
          <p:cNvPr id="4" name="Picture 3" descr="A group of people sitting in chairs&#10;&#10;Description automatically generated">
            <a:extLst>
              <a:ext uri="{FF2B5EF4-FFF2-40B4-BE49-F238E27FC236}">
                <a16:creationId xmlns:a16="http://schemas.microsoft.com/office/drawing/2014/main" id="{6D698990-0C84-334B-F403-EF271E025C5D}"/>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0" y="5580018"/>
            <a:ext cx="6858000" cy="4572000"/>
          </a:xfrm>
          <a:prstGeom prst="rect">
            <a:avLst/>
          </a:prstGeom>
        </p:spPr>
      </p:pic>
    </p:spTree>
    <p:extLst>
      <p:ext uri="{BB962C8B-B14F-4D97-AF65-F5344CB8AC3E}">
        <p14:creationId xmlns:p14="http://schemas.microsoft.com/office/powerpoint/2010/main" val="20504594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B01C6-8342-A512-687D-A06E6819421E}"/>
              </a:ext>
            </a:extLst>
          </p:cNvPr>
          <p:cNvSpPr>
            <a:spLocks noGrp="1"/>
          </p:cNvSpPr>
          <p:nvPr>
            <p:ph type="title"/>
          </p:nvPr>
        </p:nvSpPr>
        <p:spPr>
          <a:xfrm>
            <a:off x="563173" y="594062"/>
            <a:ext cx="5855793" cy="745629"/>
          </a:xfrm>
        </p:spPr>
        <p:txBody>
          <a:bodyPr>
            <a:normAutofit fontScale="90000"/>
          </a:bodyPr>
          <a:lstStyle/>
          <a:p>
            <a:pPr algn="ctr">
              <a:spcAft>
                <a:spcPts val="800"/>
              </a:spcAft>
            </a:pPr>
            <a:r>
              <a:rPr lang="en-GB" sz="4000" dirty="0"/>
              <a:t>Our programme is different …</a:t>
            </a:r>
            <a:br>
              <a:rPr lang="en-GB" sz="4000" dirty="0"/>
            </a:br>
            <a:br>
              <a:rPr lang="en-US" sz="800" dirty="0">
                <a:latin typeface="+mn-lt"/>
              </a:rPr>
            </a:br>
            <a:br>
              <a:rPr lang="en-GB" sz="800" dirty="0"/>
            </a:br>
            <a:endParaRPr lang="en-GB" sz="800" dirty="0"/>
          </a:p>
        </p:txBody>
      </p:sp>
      <p:sp>
        <p:nvSpPr>
          <p:cNvPr id="23" name="Content Placeholder 11">
            <a:extLst>
              <a:ext uri="{FF2B5EF4-FFF2-40B4-BE49-F238E27FC236}">
                <a16:creationId xmlns:a16="http://schemas.microsoft.com/office/drawing/2014/main" id="{F2150741-0835-BEEA-A22E-277C86A08447}"/>
              </a:ext>
            </a:extLst>
          </p:cNvPr>
          <p:cNvSpPr>
            <a:spLocks noGrp="1"/>
          </p:cNvSpPr>
          <p:nvPr>
            <p:ph idx="1"/>
          </p:nvPr>
        </p:nvSpPr>
        <p:spPr>
          <a:xfrm>
            <a:off x="563173" y="1424139"/>
            <a:ext cx="5855793" cy="2423927"/>
          </a:xfrm>
        </p:spPr>
        <p:txBody>
          <a:bodyPr anchor="t">
            <a:normAutofit fontScale="92500" lnSpcReduction="10000"/>
          </a:bodyPr>
          <a:lstStyle/>
          <a:p>
            <a:pPr marL="0" indent="0">
              <a:buNone/>
            </a:pPr>
            <a:r>
              <a:rPr lang="en-US" sz="2200" dirty="0">
                <a:effectLst/>
                <a:latin typeface="Calibri" panose="020F0502020204030204" pitchFamily="34" charset="0"/>
                <a:ea typeface="Calibri" panose="020F0502020204030204" pitchFamily="34" charset="0"/>
                <a:cs typeface="Times New Roman" panose="02020603050405020304" pitchFamily="18" charset="0"/>
              </a:rPr>
              <a:t>The learning is experiential – this is a </a:t>
            </a:r>
            <a:r>
              <a:rPr lang="en-US" sz="2200" b="1" dirty="0">
                <a:effectLst/>
                <a:latin typeface="Calibri" panose="020F0502020204030204" pitchFamily="34" charset="0"/>
                <a:ea typeface="Calibri" panose="020F0502020204030204" pitchFamily="34" charset="0"/>
                <a:cs typeface="Times New Roman" panose="02020603050405020304" pitchFamily="18" charset="0"/>
              </a:rPr>
              <a:t>development programme</a:t>
            </a:r>
            <a:r>
              <a:rPr lang="en-US" sz="2200" dirty="0">
                <a:effectLst/>
                <a:latin typeface="Calibri" panose="020F0502020204030204" pitchFamily="34" charset="0"/>
                <a:ea typeface="Calibri" panose="020F0502020204030204" pitchFamily="34" charset="0"/>
                <a:cs typeface="Times New Roman" panose="02020603050405020304" pitchFamily="18" charset="0"/>
              </a:rPr>
              <a:t>, not the same as a taught course. </a:t>
            </a:r>
          </a:p>
          <a:p>
            <a:pPr marL="0" indent="0">
              <a:buNone/>
            </a:pPr>
            <a:endParaRPr lang="en-US" sz="2200" dirty="0">
              <a:latin typeface="Calibri" panose="020F0502020204030204" pitchFamily="34" charset="0"/>
              <a:cs typeface="Times New Roman" panose="02020603050405020304" pitchFamily="18" charset="0"/>
            </a:endParaRPr>
          </a:p>
          <a:p>
            <a:pPr marL="0" indent="0">
              <a:buNone/>
            </a:pPr>
            <a:r>
              <a:rPr lang="en-US" sz="2200" dirty="0">
                <a:latin typeface="+mn-lt"/>
              </a:rPr>
              <a:t>We create a safe space for everyone to learn about themselves, their strengths and their skills and aptitudes for leadership. Also to appreciate their differences.</a:t>
            </a:r>
            <a:br>
              <a:rPr lang="en-US" sz="1800" dirty="0">
                <a:latin typeface="+mn-lt"/>
              </a:rPr>
            </a:br>
            <a:endParaRPr lang="en-US" sz="1800" dirty="0">
              <a:latin typeface="+mn-lt"/>
            </a:endParaRPr>
          </a:p>
        </p:txBody>
      </p:sp>
      <p:sp>
        <p:nvSpPr>
          <p:cNvPr id="24" name="Freeform 49">
            <a:extLst>
              <a:ext uri="{FF2B5EF4-FFF2-40B4-BE49-F238E27FC236}">
                <a16:creationId xmlns:a16="http://schemas.microsoft.com/office/drawing/2014/main" id="{EF9B8DF2-C3F5-49A2-94D2-F7B65A0F1F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05070" y="3669711"/>
            <a:ext cx="5652930" cy="624023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alpha val="80000"/>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514350">
              <a:defRPr/>
            </a:pPr>
            <a:endParaRPr lang="en-US" sz="1013">
              <a:solidFill>
                <a:prstClr val="white"/>
              </a:solidFill>
              <a:latin typeface="Calibri" panose="020F0502020204030204"/>
            </a:endParaRPr>
          </a:p>
        </p:txBody>
      </p:sp>
      <p:pic>
        <p:nvPicPr>
          <p:cNvPr id="8" name="Content Placeholder 7" descr="A group of people taking a selfie&#10;&#10;Description automatically generated">
            <a:extLst>
              <a:ext uri="{FF2B5EF4-FFF2-40B4-BE49-F238E27FC236}">
                <a16:creationId xmlns:a16="http://schemas.microsoft.com/office/drawing/2014/main" id="{A1F3E5D7-C33B-2E57-C368-D1EDD1018030}"/>
              </a:ext>
            </a:extLst>
          </p:cNvPr>
          <p:cNvPicPr>
            <a:picLocks noChangeAspect="1"/>
          </p:cNvPicPr>
          <p:nvPr/>
        </p:nvPicPr>
        <p:blipFill rotWithShape="1">
          <a:blip r:embed="rId2">
            <a:extLst>
              <a:ext uri="{28A0092B-C50C-407E-A947-70E740481C1C}">
                <a14:useLocalDpi xmlns:a14="http://schemas.microsoft.com/office/drawing/2010/main" val="0"/>
              </a:ext>
            </a:extLst>
          </a:blip>
          <a:srcRect l="11237" r="28555" b="2"/>
          <a:stretch/>
        </p:blipFill>
        <p:spPr>
          <a:xfrm>
            <a:off x="1390199" y="3848067"/>
            <a:ext cx="5467801" cy="6061875"/>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p:spPr>
      </p:pic>
    </p:spTree>
    <p:extLst>
      <p:ext uri="{BB962C8B-B14F-4D97-AF65-F5344CB8AC3E}">
        <p14:creationId xmlns:p14="http://schemas.microsoft.com/office/powerpoint/2010/main" val="2819652139"/>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F19B6276-D092-794B-8A14-6544773A7F02}"/>
              </a:ext>
            </a:extLst>
          </p:cNvPr>
          <p:cNvSpPr txBox="1">
            <a:spLocks/>
          </p:cNvSpPr>
          <p:nvPr/>
        </p:nvSpPr>
        <p:spPr bwMode="auto">
          <a:xfrm>
            <a:off x="270569" y="466283"/>
            <a:ext cx="2995018" cy="160002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b" anchorCtr="0" compatLnSpc="1">
            <a:prstTxWarp prst="textNoShape">
              <a:avLst/>
            </a:prstTxWarp>
            <a:normAutofit fontScale="92500" lnSpcReduction="10000"/>
          </a:bodyPr>
          <a:lstStyle>
            <a:lvl1pPr algn="ctr" defTabSz="685800" rtl="0" eaLnBrk="0" fontAlgn="base" hangingPunct="0">
              <a:lnSpc>
                <a:spcPct val="90000"/>
              </a:lnSpc>
              <a:spcBef>
                <a:spcPct val="0"/>
              </a:spcBef>
              <a:spcAft>
                <a:spcPct val="0"/>
              </a:spcAft>
              <a:defRPr sz="45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charset="0"/>
              </a:defRPr>
            </a:lvl2pPr>
            <a:lvl3pPr algn="l" defTabSz="685800" rtl="0" eaLnBrk="0" fontAlgn="base" hangingPunct="0">
              <a:lnSpc>
                <a:spcPct val="90000"/>
              </a:lnSpc>
              <a:spcBef>
                <a:spcPct val="0"/>
              </a:spcBef>
              <a:spcAft>
                <a:spcPct val="0"/>
              </a:spcAft>
              <a:defRPr sz="3300">
                <a:solidFill>
                  <a:schemeClr val="tx1"/>
                </a:solidFill>
                <a:latin typeface="Calibri Light" charset="0"/>
              </a:defRPr>
            </a:lvl3pPr>
            <a:lvl4pPr algn="l" defTabSz="685800" rtl="0" eaLnBrk="0" fontAlgn="base" hangingPunct="0">
              <a:lnSpc>
                <a:spcPct val="90000"/>
              </a:lnSpc>
              <a:spcBef>
                <a:spcPct val="0"/>
              </a:spcBef>
              <a:spcAft>
                <a:spcPct val="0"/>
              </a:spcAft>
              <a:defRPr sz="3300">
                <a:solidFill>
                  <a:schemeClr val="tx1"/>
                </a:solidFill>
                <a:latin typeface="Calibri Light" charset="0"/>
              </a:defRPr>
            </a:lvl4pPr>
            <a:lvl5pPr algn="l" defTabSz="685800" rtl="0" eaLnBrk="0" fontAlgn="base" hangingPunct="0">
              <a:lnSpc>
                <a:spcPct val="90000"/>
              </a:lnSpc>
              <a:spcBef>
                <a:spcPct val="0"/>
              </a:spcBef>
              <a:spcAft>
                <a:spcPct val="0"/>
              </a:spcAft>
              <a:defRPr sz="3300">
                <a:solidFill>
                  <a:schemeClr val="tx1"/>
                </a:solidFill>
                <a:latin typeface="Calibri Light" charset="0"/>
              </a:defRPr>
            </a:lvl5pPr>
            <a:lvl6pPr marL="457200" algn="l" defTabSz="685800" rtl="0" fontAlgn="base">
              <a:lnSpc>
                <a:spcPct val="90000"/>
              </a:lnSpc>
              <a:spcBef>
                <a:spcPct val="0"/>
              </a:spcBef>
              <a:spcAft>
                <a:spcPct val="0"/>
              </a:spcAft>
              <a:defRPr sz="3300">
                <a:solidFill>
                  <a:schemeClr val="tx1"/>
                </a:solidFill>
                <a:latin typeface="Calibri Light" charset="0"/>
              </a:defRPr>
            </a:lvl6pPr>
            <a:lvl7pPr marL="914400" algn="l" defTabSz="685800" rtl="0" fontAlgn="base">
              <a:lnSpc>
                <a:spcPct val="90000"/>
              </a:lnSpc>
              <a:spcBef>
                <a:spcPct val="0"/>
              </a:spcBef>
              <a:spcAft>
                <a:spcPct val="0"/>
              </a:spcAft>
              <a:defRPr sz="3300">
                <a:solidFill>
                  <a:schemeClr val="tx1"/>
                </a:solidFill>
                <a:latin typeface="Calibri Light" charset="0"/>
              </a:defRPr>
            </a:lvl7pPr>
            <a:lvl8pPr marL="1371600" algn="l" defTabSz="685800" rtl="0" fontAlgn="base">
              <a:lnSpc>
                <a:spcPct val="90000"/>
              </a:lnSpc>
              <a:spcBef>
                <a:spcPct val="0"/>
              </a:spcBef>
              <a:spcAft>
                <a:spcPct val="0"/>
              </a:spcAft>
              <a:defRPr sz="3300">
                <a:solidFill>
                  <a:schemeClr val="tx1"/>
                </a:solidFill>
                <a:latin typeface="Calibri Light" charset="0"/>
              </a:defRPr>
            </a:lvl8pPr>
            <a:lvl9pPr marL="1828800" algn="l" defTabSz="685800" rtl="0" fontAlgn="base">
              <a:lnSpc>
                <a:spcPct val="90000"/>
              </a:lnSpc>
              <a:spcBef>
                <a:spcPct val="0"/>
              </a:spcBef>
              <a:spcAft>
                <a:spcPct val="0"/>
              </a:spcAft>
              <a:defRPr sz="3300">
                <a:solidFill>
                  <a:schemeClr val="tx1"/>
                </a:solidFill>
                <a:latin typeface="Calibri Light" charset="0"/>
              </a:defRPr>
            </a:lvl9pPr>
          </a:lstStyle>
          <a:p>
            <a:pPr algn="l" eaLnBrk="1" hangingPunct="1">
              <a:spcAft>
                <a:spcPts val="800"/>
              </a:spcAft>
            </a:pPr>
            <a:r>
              <a:rPr lang="en-US" sz="3500" dirty="0"/>
              <a:t>Our </a:t>
            </a:r>
            <a:r>
              <a:rPr lang="en-US" sz="3500" dirty="0" err="1"/>
              <a:t>programme</a:t>
            </a:r>
            <a:r>
              <a:rPr lang="en-US" sz="3500" dirty="0"/>
              <a:t> is different …</a:t>
            </a:r>
            <a:br>
              <a:rPr lang="en-US" sz="2100" dirty="0"/>
            </a:br>
            <a:br>
              <a:rPr lang="en-US" sz="2100" dirty="0"/>
            </a:br>
            <a:br>
              <a:rPr lang="en-US" sz="2100" dirty="0"/>
            </a:br>
            <a:endParaRPr lang="en-US" sz="2100" dirty="0"/>
          </a:p>
        </p:txBody>
      </p:sp>
      <p:sp>
        <p:nvSpPr>
          <p:cNvPr id="9" name="TextBox 8">
            <a:extLst>
              <a:ext uri="{FF2B5EF4-FFF2-40B4-BE49-F238E27FC236}">
                <a16:creationId xmlns:a16="http://schemas.microsoft.com/office/drawing/2014/main" id="{C90F660B-9115-2320-933D-AAAC79A41565}"/>
              </a:ext>
            </a:extLst>
          </p:cNvPr>
          <p:cNvSpPr txBox="1"/>
          <p:nvPr/>
        </p:nvSpPr>
        <p:spPr>
          <a:xfrm>
            <a:off x="270570" y="2668209"/>
            <a:ext cx="3158430" cy="6718016"/>
          </a:xfrm>
          <a:prstGeom prst="rect">
            <a:avLst/>
          </a:prstGeom>
        </p:spPr>
        <p:txBody>
          <a:bodyPr vert="horz" lIns="91440" tIns="45720" rIns="91440" bIns="45720" rtlCol="0" anchor="t">
            <a:normAutofit/>
          </a:bodyPr>
          <a:lstStyle/>
          <a:p>
            <a:pPr indent="-171450" defTabSz="685800" eaLnBrk="1" fontAlgn="auto" hangingPunct="1">
              <a:lnSpc>
                <a:spcPct val="90000"/>
              </a:lnSpc>
              <a:spcBef>
                <a:spcPts val="0"/>
              </a:spcBef>
              <a:spcAft>
                <a:spcPts val="600"/>
              </a:spcAft>
              <a:buFont typeface="Arial" panose="020B0604020202020204" pitchFamily="34" charset="0"/>
              <a:buChar char="•"/>
              <a:defRPr/>
            </a:pPr>
            <a:r>
              <a:rPr lang="en-US" sz="2000" dirty="0">
                <a:latin typeface="+mn-lt"/>
              </a:rPr>
              <a:t>Participants will develop as individuals as well as in their leadership/management role and jointly following the same journey to meet organisational goals. </a:t>
            </a:r>
            <a:br>
              <a:rPr lang="en-US" sz="2000" dirty="0">
                <a:latin typeface="+mn-lt"/>
              </a:rPr>
            </a:br>
            <a:endParaRPr lang="en-US" sz="2000" dirty="0">
              <a:latin typeface="+mn-lt"/>
            </a:endParaRPr>
          </a:p>
          <a:p>
            <a:pPr indent="-171450" defTabSz="685800" eaLnBrk="1" fontAlgn="auto" hangingPunct="1">
              <a:lnSpc>
                <a:spcPct val="90000"/>
              </a:lnSpc>
              <a:spcBef>
                <a:spcPts val="0"/>
              </a:spcBef>
              <a:spcAft>
                <a:spcPts val="600"/>
              </a:spcAft>
              <a:buFont typeface="Arial" panose="020B0604020202020204" pitchFamily="34" charset="0"/>
              <a:buChar char="•"/>
              <a:defRPr/>
            </a:pPr>
            <a:r>
              <a:rPr lang="en-US" sz="2000" dirty="0">
                <a:latin typeface="+mn-lt"/>
              </a:rPr>
              <a:t>They try out approaches and apply their learning to their work environment, reflecting on experiences and practices. </a:t>
            </a:r>
          </a:p>
          <a:p>
            <a:pPr defTabSz="685800" eaLnBrk="1" fontAlgn="auto" hangingPunct="1">
              <a:lnSpc>
                <a:spcPct val="90000"/>
              </a:lnSpc>
              <a:spcBef>
                <a:spcPts val="0"/>
              </a:spcBef>
              <a:spcAft>
                <a:spcPts val="600"/>
              </a:spcAft>
              <a:defRPr/>
            </a:pPr>
            <a:endParaRPr lang="en-US" sz="2000" dirty="0">
              <a:latin typeface="+mn-lt"/>
            </a:endParaRPr>
          </a:p>
          <a:p>
            <a:pPr indent="-171450" defTabSz="685800" eaLnBrk="1" fontAlgn="auto" hangingPunct="1">
              <a:lnSpc>
                <a:spcPct val="90000"/>
              </a:lnSpc>
              <a:spcBef>
                <a:spcPts val="0"/>
              </a:spcBef>
              <a:spcAft>
                <a:spcPts val="600"/>
              </a:spcAft>
              <a:buFont typeface="Arial" panose="020B0604020202020204" pitchFamily="34" charset="0"/>
              <a:buChar char="•"/>
              <a:defRPr/>
            </a:pPr>
            <a:r>
              <a:rPr lang="en-US" sz="2000" dirty="0">
                <a:latin typeface="+mn-lt"/>
              </a:rPr>
              <a:t>We encourage them to be open and to develop trusting relationships with each other. </a:t>
            </a:r>
          </a:p>
        </p:txBody>
      </p:sp>
      <p:pic>
        <p:nvPicPr>
          <p:cNvPr id="11" name="Picture 10" descr="A group of people taking a selfie&#10;&#10;Description automatically generated">
            <a:extLst>
              <a:ext uri="{FF2B5EF4-FFF2-40B4-BE49-F238E27FC236}">
                <a16:creationId xmlns:a16="http://schemas.microsoft.com/office/drawing/2014/main" id="{241EF81A-ECBD-5D72-B9BD-CE5DE1CCE1EF}"/>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l="32339" r="44064"/>
          <a:stretch/>
        </p:blipFill>
        <p:spPr>
          <a:xfrm>
            <a:off x="3592415" y="10"/>
            <a:ext cx="3501925" cy="9905990"/>
          </a:xfrm>
          <a:custGeom>
            <a:avLst/>
            <a:gdLst/>
            <a:ahLst/>
            <a:cxnLst/>
            <a:rect l="l" t="t" r="r" b="b"/>
            <a:pathLst>
              <a:path w="5620032" h="6856412">
                <a:moveTo>
                  <a:pt x="13187" y="0"/>
                </a:moveTo>
                <a:lnTo>
                  <a:pt x="5620032" y="0"/>
                </a:lnTo>
                <a:lnTo>
                  <a:pt x="5620032" y="6856412"/>
                </a:lnTo>
                <a:lnTo>
                  <a:pt x="0" y="6856412"/>
                </a:lnTo>
                <a:lnTo>
                  <a:pt x="64318" y="6298274"/>
                </a:lnTo>
                <a:cubicBezTo>
                  <a:pt x="203221" y="4970220"/>
                  <a:pt x="240510" y="3632077"/>
                  <a:pt x="97152" y="2276000"/>
                </a:cubicBezTo>
                <a:cubicBezTo>
                  <a:pt x="35713" y="1694824"/>
                  <a:pt x="7455" y="1116942"/>
                  <a:pt x="6154" y="541737"/>
                </a:cubicBezTo>
                <a:close/>
              </a:path>
            </a:pathLst>
          </a:custGeom>
        </p:spPr>
      </p:pic>
      <p:sp>
        <p:nvSpPr>
          <p:cNvPr id="2" name="TextBox 1">
            <a:extLst>
              <a:ext uri="{FF2B5EF4-FFF2-40B4-BE49-F238E27FC236}">
                <a16:creationId xmlns:a16="http://schemas.microsoft.com/office/drawing/2014/main" id="{3C15ED92-8DBB-0FD7-CBA9-D37074684DDF}"/>
              </a:ext>
            </a:extLst>
          </p:cNvPr>
          <p:cNvSpPr txBox="1"/>
          <p:nvPr/>
        </p:nvSpPr>
        <p:spPr>
          <a:xfrm>
            <a:off x="125346" y="5582739"/>
            <a:ext cx="6607307" cy="4648200"/>
          </a:xfrm>
          <a:prstGeom prst="rect">
            <a:avLst/>
          </a:prstGeom>
        </p:spPr>
        <p:txBody>
          <a:bodyPr vert="horz" lIns="91440" tIns="45720" rIns="91440" bIns="45720" rtlCol="0" anchor="ctr">
            <a:normAutofit/>
          </a:bodyPr>
          <a:lstStyle/>
          <a:p>
            <a:pPr defTabSz="685800" eaLnBrk="1" fontAlgn="auto" hangingPunct="1">
              <a:lnSpc>
                <a:spcPct val="90000"/>
              </a:lnSpc>
              <a:spcBef>
                <a:spcPts val="0"/>
              </a:spcBef>
              <a:spcAft>
                <a:spcPts val="600"/>
              </a:spcAft>
              <a:defRPr/>
            </a:pPr>
            <a:endParaRPr lang="en-US" dirty="0">
              <a:solidFill>
                <a:srgbClr val="424D3D"/>
              </a:solidFill>
              <a:latin typeface="Calibri" panose="020F050202020403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952" name="Rectangle 82951">
            <a:extLst>
              <a:ext uri="{FF2B5EF4-FFF2-40B4-BE49-F238E27FC236}">
                <a16:creationId xmlns:a16="http://schemas.microsoft.com/office/drawing/2014/main" id="{E4F9F79B-A093-478E-96B5-EE02BC93A8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58000" cy="990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2" name="TextBox 1">
            <a:extLst>
              <a:ext uri="{FF2B5EF4-FFF2-40B4-BE49-F238E27FC236}">
                <a16:creationId xmlns:a16="http://schemas.microsoft.com/office/drawing/2014/main" id="{3C15ED92-8DBB-0FD7-CBA9-D37074684DDF}"/>
              </a:ext>
            </a:extLst>
          </p:cNvPr>
          <p:cNvSpPr txBox="1"/>
          <p:nvPr/>
        </p:nvSpPr>
        <p:spPr>
          <a:xfrm>
            <a:off x="378821" y="1058092"/>
            <a:ext cx="5857442" cy="5721530"/>
          </a:xfrm>
          <a:prstGeom prst="rect">
            <a:avLst/>
          </a:prstGeom>
        </p:spPr>
        <p:txBody>
          <a:bodyPr vert="horz" lIns="91440" tIns="45720" rIns="91440" bIns="45720" rtlCol="0" anchor="ctr">
            <a:normAutofit lnSpcReduction="10000"/>
          </a:bodyPr>
          <a:lstStyle/>
          <a:p>
            <a:pPr marL="0" indent="0">
              <a:lnSpc>
                <a:spcPct val="107000"/>
              </a:lnSpc>
              <a:spcAft>
                <a:spcPts val="800"/>
              </a:spcAft>
              <a:buNone/>
            </a:pPr>
            <a:r>
              <a:rPr lang="en-GB" sz="1800" b="1" dirty="0">
                <a:effectLst/>
                <a:latin typeface="Calibri" panose="020F0502020204030204" pitchFamily="34" charset="0"/>
                <a:ea typeface="Calibri" panose="020F0502020204030204" pitchFamily="34" charset="0"/>
                <a:cs typeface="Times New Roman" panose="02020603050405020304" pitchFamily="18" charset="0"/>
              </a:rPr>
              <a:t>What is leadership - </a:t>
            </a:r>
            <a:r>
              <a:rPr lang="en-GB" sz="1800" dirty="0">
                <a:effectLst/>
                <a:latin typeface="Calibri" panose="020F0502020204030204" pitchFamily="34" charset="0"/>
                <a:ea typeface="Calibri" panose="020F0502020204030204" pitchFamily="34" charset="0"/>
                <a:cs typeface="Calibri" panose="020F0502020204030204" pitchFamily="34" charset="0"/>
              </a:rPr>
              <a:t>Differentiating leadership from management, principles of effective leadership, </a:t>
            </a:r>
            <a:r>
              <a:rPr lang="en-GB" sz="1800" dirty="0">
                <a:latin typeface="Calibri" panose="020F0502020204030204" pitchFamily="34" charset="0"/>
                <a:ea typeface="Calibri" panose="020F0502020204030204" pitchFamily="34" charset="0"/>
                <a:cs typeface="Times New Roman" panose="02020603050405020304" pitchFamily="18" charset="0"/>
              </a:rPr>
              <a:t>i</a:t>
            </a:r>
            <a:r>
              <a:rPr lang="en-GB" sz="1800" dirty="0">
                <a:effectLst/>
                <a:latin typeface="Calibri" panose="020F0502020204030204" pitchFamily="34" charset="0"/>
                <a:ea typeface="Calibri" panose="020F0502020204030204" pitchFamily="34" charset="0"/>
                <a:cs typeface="Calibri" panose="020F0502020204030204" pitchFamily="34" charset="0"/>
              </a:rPr>
              <a:t>ndividual, team and organisational leadership theories, relationship management</a:t>
            </a:r>
            <a:r>
              <a:rPr lang="en-GB" sz="1800" dirty="0">
                <a:latin typeface="Calibri" panose="020F0502020204030204" pitchFamily="34" charset="0"/>
                <a:ea typeface="Calibri" panose="020F0502020204030204" pitchFamily="34" charset="0"/>
                <a:cs typeface="Times New Roman" panose="02020603050405020304" pitchFamily="18" charset="0"/>
              </a:rPr>
              <a:t>, s</a:t>
            </a:r>
            <a:r>
              <a:rPr lang="en-GB" sz="1800" dirty="0">
                <a:effectLst/>
                <a:latin typeface="Calibri" panose="020F0502020204030204" pitchFamily="34" charset="0"/>
                <a:ea typeface="Calibri" panose="020F0502020204030204" pitchFamily="34" charset="0"/>
              </a:rPr>
              <a:t>trategic contexts</a:t>
            </a:r>
            <a:r>
              <a:rPr lang="en-GB" sz="1400" dirty="0">
                <a:latin typeface="Calibri" panose="020F0502020204030204" pitchFamily="34" charset="0"/>
                <a:ea typeface="Calibri" panose="020F0502020204030204" pitchFamily="34" charset="0"/>
              </a:rPr>
              <a:t> </a:t>
            </a:r>
            <a:endParaRPr lang="en-GB" sz="1800" dirty="0">
              <a:latin typeface="Calibri" panose="020F0502020204030204" pitchFamily="34" charset="0"/>
              <a:ea typeface="Calibri" panose="020F0502020204030204" pitchFamily="34" charset="0"/>
              <a:cs typeface="Calibri" panose="020F0502020204030204" pitchFamily="34" charset="0"/>
            </a:endParaRPr>
          </a:p>
          <a:p>
            <a:pPr marL="0" indent="0">
              <a:lnSpc>
                <a:spcPct val="107000"/>
              </a:lnSpc>
              <a:spcAft>
                <a:spcPts val="800"/>
              </a:spcAft>
              <a:buNone/>
            </a:pPr>
            <a:r>
              <a:rPr lang="en-GB" sz="1800" b="1" dirty="0">
                <a:effectLst/>
                <a:latin typeface="Calibri" panose="020F0502020204030204" pitchFamily="34" charset="0"/>
                <a:ea typeface="Calibri" panose="020F0502020204030204" pitchFamily="34" charset="0"/>
                <a:cs typeface="Times New Roman" panose="02020603050405020304" pitchFamily="18" charset="0"/>
              </a:rPr>
              <a:t>Leadership style - </a:t>
            </a:r>
            <a:r>
              <a:rPr lang="en-GB" sz="1800" dirty="0">
                <a:effectLst/>
                <a:latin typeface="Calibri" panose="020F0502020204030204" pitchFamily="34" charset="0"/>
                <a:ea typeface="Calibri" panose="020F0502020204030204" pitchFamily="34" charset="0"/>
                <a:cs typeface="Times New Roman" panose="02020603050405020304" pitchFamily="18" charset="0"/>
              </a:rPr>
              <a:t>v</a:t>
            </a:r>
            <a:r>
              <a:rPr lang="en-GB" sz="1800" dirty="0">
                <a:effectLst/>
                <a:latin typeface="Calibri" panose="020F0502020204030204" pitchFamily="34" charset="0"/>
                <a:ea typeface="Calibri" panose="020F0502020204030204" pitchFamily="34" charset="0"/>
                <a:cs typeface="Calibri" panose="020F0502020204030204" pitchFamily="34" charset="0"/>
              </a:rPr>
              <a:t>alues and behaviours, emotional intelligence, personality preferences, leadership styles, influencing, </a:t>
            </a:r>
            <a:r>
              <a:rPr lang="en-GB" sz="1800" dirty="0">
                <a:effectLst/>
                <a:latin typeface="Calibri" panose="020F0502020204030204" pitchFamily="34" charset="0"/>
                <a:ea typeface="Calibri" panose="020F0502020204030204" pitchFamily="34" charset="0"/>
                <a:cs typeface="Times New Roman" panose="02020603050405020304" pitchFamily="18" charset="0"/>
              </a:rPr>
              <a:t>a</a:t>
            </a:r>
            <a:r>
              <a:rPr lang="en-GB" sz="1800" dirty="0">
                <a:effectLst/>
                <a:latin typeface="Calibri" panose="020F0502020204030204" pitchFamily="34" charset="0"/>
                <a:ea typeface="Calibri" panose="020F0502020204030204" pitchFamily="34" charset="0"/>
                <a:cs typeface="Calibri" panose="020F0502020204030204" pitchFamily="34" charset="0"/>
              </a:rPr>
              <a:t>daptive leadership</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GB" sz="1800" b="1" dirty="0">
                <a:effectLst/>
                <a:latin typeface="Calibri" panose="020F0502020204030204" pitchFamily="34" charset="0"/>
                <a:ea typeface="Calibri" panose="020F0502020204030204" pitchFamily="34" charset="0"/>
                <a:cs typeface="Times New Roman" panose="02020603050405020304" pitchFamily="18" charset="0"/>
              </a:rPr>
              <a:t>Leading for change</a:t>
            </a:r>
            <a:r>
              <a:rPr lang="en-GB" sz="1800" b="1" dirty="0">
                <a:latin typeface="Calibri" panose="020F0502020204030204" pitchFamily="34" charset="0"/>
                <a:ea typeface="Calibri" panose="020F0502020204030204" pitchFamily="34" charset="0"/>
                <a:cs typeface="Times New Roman" panose="02020603050405020304" pitchFamily="18" charset="0"/>
              </a:rPr>
              <a:t> </a:t>
            </a:r>
            <a:r>
              <a:rPr lang="en-GB" sz="1800" dirty="0">
                <a:latin typeface="Calibri" panose="020F0502020204030204" pitchFamily="34" charset="0"/>
                <a:cs typeface="Calibri" panose="020F0502020204030204" pitchFamily="34" charset="0"/>
              </a:rPr>
              <a:t>– change theory and models, engaging others/collaborative advantage and co-production, dealing with resistance</a:t>
            </a:r>
          </a:p>
          <a:p>
            <a:pPr marL="0" lvl="0" indent="0">
              <a:lnSpc>
                <a:spcPct val="107000"/>
              </a:lnSpc>
              <a:spcAft>
                <a:spcPts val="800"/>
              </a:spcAft>
              <a:buNone/>
            </a:pPr>
            <a:r>
              <a:rPr lang="en-GB" sz="1800" b="1" dirty="0">
                <a:effectLst/>
                <a:latin typeface="Calibri" panose="020F0502020204030204" pitchFamily="34" charset="0"/>
                <a:ea typeface="Calibri" panose="020F0502020204030204" pitchFamily="34" charset="0"/>
                <a:cs typeface="Calibri" panose="020F0502020204030204" pitchFamily="34" charset="0"/>
              </a:rPr>
              <a:t>Leading improvement </a:t>
            </a:r>
            <a:r>
              <a:rPr lang="en-GB" sz="1800" dirty="0">
                <a:effectLst/>
                <a:latin typeface="Calibri" panose="020F0502020204030204" pitchFamily="34" charset="0"/>
                <a:ea typeface="Calibri" panose="020F0502020204030204" pitchFamily="34" charset="0"/>
                <a:cs typeface="Calibri" panose="020F0502020204030204" pitchFamily="34" charset="0"/>
              </a:rPr>
              <a:t>– priority setting, data and quality assurance, </a:t>
            </a:r>
            <a:r>
              <a:rPr lang="en-GB" sz="1800" dirty="0">
                <a:latin typeface="Calibri" panose="020F0502020204030204" pitchFamily="34" charset="0"/>
                <a:ea typeface="Calibri" panose="020F0502020204030204" pitchFamily="34" charset="0"/>
                <a:cs typeface="Times New Roman" panose="02020603050405020304" pitchFamily="18" charset="0"/>
              </a:rPr>
              <a:t>d</a:t>
            </a:r>
            <a:r>
              <a:rPr lang="en-GB" sz="1800" dirty="0">
                <a:effectLst/>
                <a:latin typeface="Calibri" panose="020F0502020204030204" pitchFamily="34" charset="0"/>
                <a:ea typeface="Calibri" panose="020F0502020204030204" pitchFamily="34" charset="0"/>
                <a:cs typeface="Calibri" panose="020F0502020204030204" pitchFamily="34" charset="0"/>
              </a:rPr>
              <a:t>eveloping business cases, self-awareness and insight, influencing strategies, managing up, coaching conversations </a:t>
            </a:r>
          </a:p>
          <a:p>
            <a:pPr marL="0" lvl="0" indent="0">
              <a:lnSpc>
                <a:spcPct val="107000"/>
              </a:lnSpc>
              <a:spcAft>
                <a:spcPts val="800"/>
              </a:spcAft>
              <a:buNone/>
            </a:pPr>
            <a:r>
              <a:rPr lang="en-GB" sz="1800" b="1" dirty="0">
                <a:latin typeface="Calibri" panose="020F0502020204030204" pitchFamily="34" charset="0"/>
                <a:ea typeface="Calibri" panose="020F0502020204030204" pitchFamily="34" charset="0"/>
                <a:cs typeface="Calibri" panose="020F0502020204030204" pitchFamily="34" charset="0"/>
              </a:rPr>
              <a:t>Leading people </a:t>
            </a:r>
            <a:r>
              <a:rPr lang="en-GB" sz="1800" dirty="0">
                <a:latin typeface="Calibri" panose="020F0502020204030204" pitchFamily="34" charset="0"/>
                <a:ea typeface="Calibri" panose="020F0502020204030204" pitchFamily="34" charset="0"/>
                <a:cs typeface="Calibri" panose="020F0502020204030204" pitchFamily="34" charset="0"/>
              </a:rPr>
              <a:t>– supervision, team roles,  communication styles, feedback, performance management, coaching conversations </a:t>
            </a:r>
          </a:p>
          <a:p>
            <a:pPr marL="0" lvl="0" indent="0">
              <a:lnSpc>
                <a:spcPct val="107000"/>
              </a:lnSpc>
              <a:spcAft>
                <a:spcPts val="800"/>
              </a:spcAft>
              <a:buNone/>
            </a:pPr>
            <a:r>
              <a:rPr lang="en-GB" dirty="0">
                <a:effectLst/>
                <a:latin typeface="Calibri" panose="020F0502020204030204" pitchFamily="34" charset="0"/>
                <a:ea typeface="Calibri" panose="020F0502020204030204" pitchFamily="34" charset="0"/>
                <a:cs typeface="Calibri" panose="020F0502020204030204" pitchFamily="34" charset="0"/>
              </a:rPr>
              <a:t>And much more!.....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42F1BA2E-3A5C-69BC-55EC-3B14451A2206}"/>
              </a:ext>
            </a:extLst>
          </p:cNvPr>
          <p:cNvSpPr txBox="1"/>
          <p:nvPr/>
        </p:nvSpPr>
        <p:spPr>
          <a:xfrm>
            <a:off x="378821" y="171946"/>
            <a:ext cx="5590904" cy="886146"/>
          </a:xfrm>
          <a:prstGeom prst="rect">
            <a:avLst/>
          </a:prstGeom>
        </p:spPr>
        <p:txBody>
          <a:bodyPr vert="horz" lIns="91440" tIns="45720" rIns="91440" bIns="45720" rtlCol="0" anchor="ctr">
            <a:normAutofit/>
          </a:bodyPr>
          <a:lstStyle/>
          <a:p>
            <a:pPr marL="114300" defTabSz="685800" eaLnBrk="1" fontAlgn="auto" hangingPunct="1">
              <a:lnSpc>
                <a:spcPct val="90000"/>
              </a:lnSpc>
              <a:spcAft>
                <a:spcPts val="600"/>
              </a:spcAft>
              <a:defRPr/>
            </a:pPr>
            <a:r>
              <a:rPr lang="en-US" sz="2700" b="1" dirty="0">
                <a:solidFill>
                  <a:srgbClr val="000000"/>
                </a:solidFill>
                <a:latin typeface="+mj-lt"/>
                <a:ea typeface="+mj-ea"/>
                <a:cs typeface="+mj-cs"/>
              </a:rPr>
              <a:t>What the programme covers:</a:t>
            </a:r>
          </a:p>
        </p:txBody>
      </p:sp>
      <p:pic>
        <p:nvPicPr>
          <p:cNvPr id="5" name="Picture 4" descr="A group of people standing together&#10;&#10;Description automatically generated">
            <a:extLst>
              <a:ext uri="{FF2B5EF4-FFF2-40B4-BE49-F238E27FC236}">
                <a16:creationId xmlns:a16="http://schemas.microsoft.com/office/drawing/2014/main" id="{E44D9C89-9FA3-E944-8D12-3055DC22DF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856603"/>
            <a:ext cx="6858000" cy="3017742"/>
          </a:xfrm>
          <a:prstGeom prst="rect">
            <a:avLst/>
          </a:prstGeom>
          <a:effectLst>
            <a:glow rad="228600">
              <a:schemeClr val="accent3">
                <a:satMod val="175000"/>
                <a:alpha val="40000"/>
              </a:schemeClr>
            </a:glow>
            <a:softEdge rad="31750"/>
          </a:effectLst>
        </p:spPr>
      </p:pic>
    </p:spTree>
    <p:extLst>
      <p:ext uri="{BB962C8B-B14F-4D97-AF65-F5344CB8AC3E}">
        <p14:creationId xmlns:p14="http://schemas.microsoft.com/office/powerpoint/2010/main" val="11800635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E09A529-E47C-4634-BB98-0A9526C372B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2712923"/>
            <a:ext cx="6858000" cy="7193078"/>
          </a:xfrm>
          <a:prstGeom prst="rect">
            <a:avLst/>
          </a:prstGeom>
        </p:spPr>
      </p:pic>
      <p:sp>
        <p:nvSpPr>
          <p:cNvPr id="3" name="TextBox 2">
            <a:extLst>
              <a:ext uri="{FF2B5EF4-FFF2-40B4-BE49-F238E27FC236}">
                <a16:creationId xmlns:a16="http://schemas.microsoft.com/office/drawing/2014/main" id="{B954C63E-5FA2-0B2C-D190-6FB5A3BA9298}"/>
              </a:ext>
            </a:extLst>
          </p:cNvPr>
          <p:cNvSpPr txBox="1"/>
          <p:nvPr/>
        </p:nvSpPr>
        <p:spPr>
          <a:xfrm>
            <a:off x="193433" y="4282098"/>
            <a:ext cx="5713485" cy="849336"/>
          </a:xfrm>
          <a:prstGeom prst="rect">
            <a:avLst/>
          </a:prstGeom>
        </p:spPr>
        <p:txBody>
          <a:bodyPr vert="horz" lIns="91440" tIns="45720" rIns="91440" bIns="45720" rtlCol="0" anchor="ctr">
            <a:normAutofit/>
          </a:bodyPr>
          <a:lstStyle/>
          <a:p>
            <a:pPr marL="114300" marR="0" lvl="0" indent="0" defTabSz="685800" eaLnBrk="1" fontAlgn="auto" hangingPunct="1">
              <a:lnSpc>
                <a:spcPct val="90000"/>
              </a:lnSpc>
              <a:spcAft>
                <a:spcPts val="600"/>
              </a:spcAft>
              <a:buClrTx/>
              <a:buSzTx/>
              <a:tabLst/>
              <a:defRPr/>
            </a:pPr>
            <a:r>
              <a:rPr lang="en-US" sz="2700" b="1" dirty="0">
                <a:solidFill>
                  <a:srgbClr val="000000"/>
                </a:solidFill>
                <a:latin typeface="+mj-lt"/>
                <a:ea typeface="+mj-ea"/>
                <a:cs typeface="+mj-cs"/>
              </a:rPr>
              <a:t>What do participants say?</a:t>
            </a:r>
          </a:p>
        </p:txBody>
      </p:sp>
      <p:sp>
        <p:nvSpPr>
          <p:cNvPr id="2" name="TextBox 1">
            <a:extLst>
              <a:ext uri="{FF2B5EF4-FFF2-40B4-BE49-F238E27FC236}">
                <a16:creationId xmlns:a16="http://schemas.microsoft.com/office/drawing/2014/main" id="{4B3AF891-D701-A3E6-6D7D-9084D8A23387}"/>
              </a:ext>
            </a:extLst>
          </p:cNvPr>
          <p:cNvSpPr txBox="1"/>
          <p:nvPr/>
        </p:nvSpPr>
        <p:spPr>
          <a:xfrm>
            <a:off x="19592" y="5100519"/>
            <a:ext cx="6858000" cy="4805481"/>
          </a:xfrm>
          <a:prstGeom prst="rect">
            <a:avLst/>
          </a:prstGeom>
        </p:spPr>
        <p:txBody>
          <a:bodyPr vert="horz" lIns="91440" tIns="45720" rIns="91440" bIns="45720" rtlCol="0" anchor="ctr">
            <a:normAutofit fontScale="85000" lnSpcReduction="10000"/>
          </a:bodyPr>
          <a:lstStyle/>
          <a:p>
            <a:pPr indent="-171450" defTabSz="685800" eaLnBrk="1" fontAlgn="auto" hangingPunct="1">
              <a:lnSpc>
                <a:spcPct val="90000"/>
              </a:lnSpc>
              <a:spcBef>
                <a:spcPts val="0"/>
              </a:spcBef>
              <a:spcAft>
                <a:spcPts val="600"/>
              </a:spcAft>
              <a:buFont typeface="Arial" panose="020B0604020202020204" pitchFamily="34" charset="0"/>
              <a:buChar char="•"/>
              <a:defRPr/>
            </a:pPr>
            <a:endParaRPr lang="en-US" sz="1600" b="1" dirty="0">
              <a:solidFill>
                <a:srgbClr val="000000"/>
              </a:solidFill>
              <a:latin typeface="+mn-lt"/>
            </a:endParaRPr>
          </a:p>
          <a:p>
            <a:pPr marL="548640" marR="548640" algn="ctr">
              <a:lnSpc>
                <a:spcPct val="107000"/>
              </a:lnSpc>
              <a:spcBef>
                <a:spcPts val="1000"/>
              </a:spcBef>
              <a:spcAft>
                <a:spcPts val="800"/>
              </a:spcAft>
            </a:pPr>
            <a:r>
              <a:rPr lang="en-GB" sz="1800" i="1"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Transformational!</a:t>
            </a:r>
          </a:p>
          <a:p>
            <a:pPr marL="548640" marR="548640" algn="ctr">
              <a:lnSpc>
                <a:spcPct val="107000"/>
              </a:lnSpc>
              <a:spcBef>
                <a:spcPts val="1000"/>
              </a:spcBef>
              <a:spcAft>
                <a:spcPts val="800"/>
              </a:spcAft>
            </a:pPr>
            <a:r>
              <a:rPr lang="en-GB" sz="1800" i="1"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Every bit of this has been really useful for me in my professional role and I could see the value in my day-to-day work. The delivery was great – thorough and at the right pace.</a:t>
            </a:r>
          </a:p>
          <a:p>
            <a:pPr marL="548640" marR="548640" algn="ctr">
              <a:lnSpc>
                <a:spcPct val="107000"/>
              </a:lnSpc>
              <a:spcBef>
                <a:spcPts val="1000"/>
              </a:spcBef>
              <a:spcAft>
                <a:spcPts val="800"/>
              </a:spcAft>
            </a:pPr>
            <a:r>
              <a:rPr lang="en-GB" sz="1800" i="1"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This hasn't just been a programme it's been a game changer for me.</a:t>
            </a:r>
          </a:p>
          <a:p>
            <a:pPr marL="548640" marR="548640" algn="ctr">
              <a:lnSpc>
                <a:spcPct val="107000"/>
              </a:lnSpc>
              <a:spcBef>
                <a:spcPts val="1000"/>
              </a:spcBef>
              <a:spcAft>
                <a:spcPts val="800"/>
              </a:spcAft>
            </a:pPr>
            <a:r>
              <a:rPr lang="en-GB" sz="1800" i="1"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You made learning enjoyable and great. Cannot praise your competency and ability enough, supportive, your presentation and delivery was lively and informative. </a:t>
            </a:r>
          </a:p>
          <a:p>
            <a:pPr marL="548640" marR="548640" algn="ctr">
              <a:lnSpc>
                <a:spcPct val="107000"/>
              </a:lnSpc>
              <a:spcBef>
                <a:spcPts val="1000"/>
              </a:spcBef>
              <a:spcAft>
                <a:spcPts val="800"/>
              </a:spcAft>
            </a:pPr>
            <a:r>
              <a:rPr lang="en-GB" sz="1800" i="1"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This provided me with the opportunity to reflect on and improve in my practice and always think about what good looks like. </a:t>
            </a:r>
          </a:p>
          <a:p>
            <a:pPr marL="548640" marR="548640" algn="ctr">
              <a:lnSpc>
                <a:spcPct val="107000"/>
              </a:lnSpc>
              <a:spcBef>
                <a:spcPts val="1000"/>
              </a:spcBef>
              <a:spcAft>
                <a:spcPts val="800"/>
              </a:spcAft>
            </a:pPr>
            <a:r>
              <a:rPr lang="en-GB" sz="1800" i="1"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I loved every session, couldn’t wait for the next one. I have learnt such a lot that I have already used in my leadership role. It was well organised, and excellent. </a:t>
            </a:r>
          </a:p>
          <a:p>
            <a:pPr indent="-171450" defTabSz="685800" eaLnBrk="1" fontAlgn="auto" hangingPunct="1">
              <a:lnSpc>
                <a:spcPct val="90000"/>
              </a:lnSpc>
              <a:spcBef>
                <a:spcPts val="0"/>
              </a:spcBef>
              <a:spcAft>
                <a:spcPts val="600"/>
              </a:spcAft>
              <a:buFont typeface="Arial" panose="020B0604020202020204" pitchFamily="34" charset="0"/>
              <a:buChar char="•"/>
              <a:defRPr/>
            </a:pPr>
            <a:endParaRPr lang="en-US" sz="900" dirty="0">
              <a:solidFill>
                <a:srgbClr val="000000"/>
              </a:solidFill>
              <a:latin typeface="+mn-lt"/>
            </a:endParaRPr>
          </a:p>
          <a:p>
            <a:pPr indent="-171450" defTabSz="685800" eaLnBrk="1" fontAlgn="auto" hangingPunct="1">
              <a:lnSpc>
                <a:spcPct val="90000"/>
              </a:lnSpc>
              <a:spcBef>
                <a:spcPts val="0"/>
              </a:spcBef>
              <a:spcAft>
                <a:spcPts val="600"/>
              </a:spcAft>
              <a:buFont typeface="Arial" panose="020B0604020202020204" pitchFamily="34" charset="0"/>
              <a:buChar char="•"/>
              <a:defRPr/>
            </a:pPr>
            <a:endParaRPr lang="en-US" sz="900" dirty="0">
              <a:solidFill>
                <a:srgbClr val="000000"/>
              </a:solidFill>
              <a:latin typeface="+mn-lt"/>
            </a:endParaRPr>
          </a:p>
          <a:p>
            <a:pPr indent="-171450" defTabSz="685800" eaLnBrk="1" fontAlgn="auto" hangingPunct="1">
              <a:lnSpc>
                <a:spcPct val="90000"/>
              </a:lnSpc>
              <a:spcBef>
                <a:spcPts val="0"/>
              </a:spcBef>
              <a:spcAft>
                <a:spcPts val="600"/>
              </a:spcAft>
              <a:buFont typeface="Arial" panose="020B0604020202020204" pitchFamily="34" charset="0"/>
              <a:buChar char="•"/>
              <a:defRPr/>
            </a:pPr>
            <a:endParaRPr lang="en-US" sz="900" b="1" dirty="0">
              <a:solidFill>
                <a:srgbClr val="000000"/>
              </a:solidFill>
              <a:latin typeface="+mn-lt"/>
            </a:endParaRPr>
          </a:p>
          <a:p>
            <a:pPr indent="-171450" defTabSz="685800" eaLnBrk="1" fontAlgn="auto" hangingPunct="1">
              <a:lnSpc>
                <a:spcPct val="90000"/>
              </a:lnSpc>
              <a:spcBef>
                <a:spcPts val="0"/>
              </a:spcBef>
              <a:spcAft>
                <a:spcPts val="600"/>
              </a:spcAft>
              <a:buFont typeface="Arial" panose="020B0604020202020204" pitchFamily="34" charset="0"/>
              <a:buChar char="•"/>
              <a:defRPr/>
            </a:pPr>
            <a:endParaRPr lang="en-US" sz="900" b="1" dirty="0">
              <a:solidFill>
                <a:srgbClr val="000000"/>
              </a:solidFill>
              <a:latin typeface="+mn-lt"/>
            </a:endParaRPr>
          </a:p>
        </p:txBody>
      </p:sp>
      <p:pic>
        <p:nvPicPr>
          <p:cNvPr id="9" name="Picture 8" descr="A group of people in a meeting">
            <a:extLst>
              <a:ext uri="{FF2B5EF4-FFF2-40B4-BE49-F238E27FC236}">
                <a16:creationId xmlns:a16="http://schemas.microsoft.com/office/drawing/2014/main" id="{280C437D-DDCE-2E31-702B-E26C36872F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725" y="-470262"/>
            <a:ext cx="7069450" cy="4676503"/>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1850135-A376-5232-E9C1-2B0731FDBC4A}"/>
              </a:ext>
            </a:extLst>
          </p:cNvPr>
          <p:cNvSpPr txBox="1"/>
          <p:nvPr/>
        </p:nvSpPr>
        <p:spPr>
          <a:xfrm>
            <a:off x="285506" y="1264359"/>
            <a:ext cx="6286985" cy="8358238"/>
          </a:xfrm>
          <a:prstGeom prst="rect">
            <a:avLst/>
          </a:prstGeom>
        </p:spPr>
        <p:txBody>
          <a:bodyPr vert="horz" lIns="91440" tIns="45720" rIns="91440" bIns="45720" rtlCol="0" anchor="t">
            <a:normAutofit fontScale="70000" lnSpcReduction="20000"/>
          </a:bodyPr>
          <a:lstStyle/>
          <a:p>
            <a:pPr marL="548640" marR="548640" algn="ctr">
              <a:lnSpc>
                <a:spcPct val="107000"/>
              </a:lnSpc>
              <a:spcBef>
                <a:spcPts val="1000"/>
              </a:spcBef>
              <a:spcAft>
                <a:spcPts val="800"/>
              </a:spcAft>
            </a:pPr>
            <a:r>
              <a:rPr lang="en-GB" sz="2800" i="1"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Reflecting on myself, being in a group of people from different areas, building those relationships making connection and building relationships. </a:t>
            </a:r>
          </a:p>
          <a:p>
            <a:pPr marL="548640" marR="548640" algn="ctr">
              <a:lnSpc>
                <a:spcPct val="107000"/>
              </a:lnSpc>
              <a:spcBef>
                <a:spcPts val="1000"/>
              </a:spcBef>
              <a:spcAft>
                <a:spcPts val="800"/>
              </a:spcAft>
            </a:pPr>
            <a:r>
              <a:rPr lang="en-GB" sz="2800" i="1"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A safe space to learn and challenge having the time and space to reflect. </a:t>
            </a:r>
          </a:p>
          <a:p>
            <a:pPr marL="548640" marR="548640" algn="ctr">
              <a:lnSpc>
                <a:spcPct val="107000"/>
              </a:lnSpc>
              <a:spcBef>
                <a:spcPts val="1000"/>
              </a:spcBef>
              <a:spcAft>
                <a:spcPts val="800"/>
              </a:spcAft>
            </a:pPr>
            <a:r>
              <a:rPr lang="en-GB" sz="2800" i="1"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Time to step back and think about how to have impact and develop in role</a:t>
            </a:r>
          </a:p>
          <a:p>
            <a:pPr marL="548640" marR="548640" algn="ctr">
              <a:lnSpc>
                <a:spcPct val="107000"/>
              </a:lnSpc>
              <a:spcBef>
                <a:spcPts val="1000"/>
              </a:spcBef>
              <a:spcAft>
                <a:spcPts val="800"/>
              </a:spcAft>
            </a:pPr>
            <a:r>
              <a:rPr lang="en-GB" sz="2800" i="1"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	Understanding myself and recognising me as a good leader, time to reflect on myself as a leader. </a:t>
            </a:r>
          </a:p>
          <a:p>
            <a:pPr marL="548640" marR="548640" algn="ctr">
              <a:lnSpc>
                <a:spcPct val="107000"/>
              </a:lnSpc>
              <a:spcBef>
                <a:spcPts val="1000"/>
              </a:spcBef>
              <a:spcAft>
                <a:spcPts val="800"/>
              </a:spcAft>
            </a:pPr>
            <a:r>
              <a:rPr lang="en-GB" sz="2800" i="1"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Tools I can use to overcome any leadership problems. Networking, learning theories and having the time to put these into practice between sessions. </a:t>
            </a:r>
          </a:p>
          <a:p>
            <a:pPr marL="548640" marR="548640" algn="ctr">
              <a:lnSpc>
                <a:spcPct val="107000"/>
              </a:lnSpc>
              <a:spcBef>
                <a:spcPts val="1000"/>
              </a:spcBef>
              <a:spcAft>
                <a:spcPts val="800"/>
              </a:spcAft>
            </a:pPr>
            <a:r>
              <a:rPr lang="en-GB" sz="2800" i="1"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 Building in confidence, opportunity to self-reflect, develop my leadership skills.</a:t>
            </a:r>
          </a:p>
          <a:p>
            <a:pPr marL="548640" marR="548640" algn="ctr">
              <a:lnSpc>
                <a:spcPct val="107000"/>
              </a:lnSpc>
              <a:spcBef>
                <a:spcPts val="1000"/>
              </a:spcBef>
              <a:spcAft>
                <a:spcPts val="800"/>
              </a:spcAft>
            </a:pPr>
            <a:r>
              <a:rPr lang="en-GB" sz="2800" i="1"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Develop self-awareness as well as relationship/partnership development. </a:t>
            </a:r>
          </a:p>
          <a:p>
            <a:pPr marL="548640" marR="548640" algn="ctr">
              <a:lnSpc>
                <a:spcPct val="107000"/>
              </a:lnSpc>
              <a:spcBef>
                <a:spcPts val="1000"/>
              </a:spcBef>
              <a:spcAft>
                <a:spcPts val="800"/>
              </a:spcAft>
            </a:pPr>
            <a:r>
              <a:rPr lang="en-GB" sz="2800" i="1"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Massively increased awareness of self, understanding of others and their roles. </a:t>
            </a:r>
          </a:p>
          <a:p>
            <a:pPr marL="548640" marR="548640" algn="ctr">
              <a:lnSpc>
                <a:spcPct val="107000"/>
              </a:lnSpc>
              <a:spcBef>
                <a:spcPts val="1000"/>
              </a:spcBef>
              <a:spcAft>
                <a:spcPts val="800"/>
              </a:spcAft>
            </a:pPr>
            <a:r>
              <a:rPr lang="en-GB" sz="2800" i="1"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The chance to better understand the big system picture from so many different perspectives. </a:t>
            </a:r>
          </a:p>
          <a:p>
            <a:pPr indent="-171450" defTabSz="685800" eaLnBrk="1" fontAlgn="auto" hangingPunct="1">
              <a:lnSpc>
                <a:spcPct val="90000"/>
              </a:lnSpc>
              <a:spcBef>
                <a:spcPts val="0"/>
              </a:spcBef>
              <a:spcAft>
                <a:spcPts val="600"/>
              </a:spcAft>
              <a:buFont typeface="Arial" panose="020B0604020202020204" pitchFamily="34" charset="0"/>
              <a:buChar char="•"/>
              <a:defRPr/>
            </a:pPr>
            <a:endParaRPr lang="en-US" sz="700" b="1" dirty="0">
              <a:latin typeface="+mn-lt"/>
            </a:endParaRPr>
          </a:p>
          <a:p>
            <a:pPr indent="-171450" defTabSz="685800" eaLnBrk="1" fontAlgn="auto" hangingPunct="1">
              <a:lnSpc>
                <a:spcPct val="90000"/>
              </a:lnSpc>
              <a:spcBef>
                <a:spcPts val="0"/>
              </a:spcBef>
              <a:spcAft>
                <a:spcPts val="600"/>
              </a:spcAft>
              <a:buFont typeface="Arial" panose="020B0604020202020204" pitchFamily="34" charset="0"/>
              <a:buChar char="•"/>
              <a:defRPr/>
            </a:pPr>
            <a:endParaRPr lang="en-US" sz="700" b="1" dirty="0">
              <a:latin typeface="+mn-lt"/>
            </a:endParaRPr>
          </a:p>
        </p:txBody>
      </p:sp>
      <p:sp>
        <p:nvSpPr>
          <p:cNvPr id="3" name="TextBox 2">
            <a:extLst>
              <a:ext uri="{FF2B5EF4-FFF2-40B4-BE49-F238E27FC236}">
                <a16:creationId xmlns:a16="http://schemas.microsoft.com/office/drawing/2014/main" id="{C53AB721-B6C9-A7BB-7C90-210612876D5E}"/>
              </a:ext>
            </a:extLst>
          </p:cNvPr>
          <p:cNvSpPr txBox="1"/>
          <p:nvPr/>
        </p:nvSpPr>
        <p:spPr>
          <a:xfrm>
            <a:off x="285506" y="283403"/>
            <a:ext cx="6286985" cy="657123"/>
          </a:xfrm>
          <a:prstGeom prst="rect">
            <a:avLst/>
          </a:prstGeom>
        </p:spPr>
        <p:txBody>
          <a:bodyPr vert="horz" lIns="91440" tIns="45720" rIns="91440" bIns="45720" rtlCol="0" anchor="b">
            <a:normAutofit fontScale="92500" lnSpcReduction="10000"/>
          </a:bodyPr>
          <a:lstStyle/>
          <a:p>
            <a:pPr marL="114300" marR="0" lvl="0" indent="0" defTabSz="685800" eaLnBrk="1" fontAlgn="auto" hangingPunct="1">
              <a:lnSpc>
                <a:spcPct val="90000"/>
              </a:lnSpc>
              <a:spcAft>
                <a:spcPts val="600"/>
              </a:spcAft>
              <a:buClrTx/>
              <a:buSzTx/>
              <a:tabLst/>
              <a:defRPr/>
            </a:pPr>
            <a:r>
              <a:rPr lang="en-US" sz="2400" b="1" dirty="0">
                <a:latin typeface="+mj-lt"/>
                <a:ea typeface="+mj-ea"/>
                <a:cs typeface="+mj-cs"/>
              </a:rPr>
              <a:t>What do participants say are the benefits of attending …</a:t>
            </a:r>
          </a:p>
        </p:txBody>
      </p:sp>
      <p:pic>
        <p:nvPicPr>
          <p:cNvPr id="7" name="Picture 6">
            <a:extLst>
              <a:ext uri="{FF2B5EF4-FFF2-40B4-BE49-F238E27FC236}">
                <a16:creationId xmlns:a16="http://schemas.microsoft.com/office/drawing/2014/main" id="{24BF77E7-B278-9534-07A2-59C7D870FD31}"/>
              </a:ext>
            </a:extLst>
          </p:cNvPr>
          <p:cNvPicPr>
            <a:picLocks noChangeAspect="1"/>
          </p:cNvPicPr>
          <p:nvPr/>
        </p:nvPicPr>
        <p:blipFill>
          <a:blip r:embed="rId3">
            <a:alphaModFix amt="20000"/>
          </a:blip>
          <a:stretch>
            <a:fillRect/>
          </a:stretch>
        </p:blipFill>
        <p:spPr>
          <a:xfrm>
            <a:off x="0" y="0"/>
            <a:ext cx="9421696" cy="9906000"/>
          </a:xfrm>
          <a:prstGeom prst="rect">
            <a:avLst/>
          </a:prstGeom>
        </p:spPr>
      </p:pic>
    </p:spTree>
    <p:extLst>
      <p:ext uri="{BB962C8B-B14F-4D97-AF65-F5344CB8AC3E}">
        <p14:creationId xmlns:p14="http://schemas.microsoft.com/office/powerpoint/2010/main" val="30115717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8850" name="TextBox 1">
            <a:extLst>
              <a:ext uri="{FF2B5EF4-FFF2-40B4-BE49-F238E27FC236}">
                <a16:creationId xmlns:a16="http://schemas.microsoft.com/office/drawing/2014/main" id="{CF7355C7-7CAD-547B-B764-DEB5042D1038}"/>
              </a:ext>
            </a:extLst>
          </p:cNvPr>
          <p:cNvSpPr txBox="1">
            <a:spLocks noChangeArrowheads="1"/>
          </p:cNvSpPr>
          <p:nvPr/>
        </p:nvSpPr>
        <p:spPr bwMode="auto">
          <a:xfrm>
            <a:off x="563173" y="594062"/>
            <a:ext cx="5855793" cy="74562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685800" eaLnBrk="1" hangingPunct="1">
              <a:lnSpc>
                <a:spcPct val="90000"/>
              </a:lnSpc>
              <a:spcAft>
                <a:spcPts val="600"/>
              </a:spcAft>
            </a:pPr>
            <a:endParaRPr lang="en-US" altLang="en-US" sz="2100" b="1" dirty="0">
              <a:latin typeface="+mj-lt"/>
              <a:ea typeface="+mj-ea"/>
              <a:cs typeface="+mj-cs"/>
            </a:endParaRPr>
          </a:p>
          <a:p>
            <a:pPr defTabSz="685800" eaLnBrk="1" hangingPunct="1">
              <a:lnSpc>
                <a:spcPct val="90000"/>
              </a:lnSpc>
              <a:spcAft>
                <a:spcPts val="600"/>
              </a:spcAft>
            </a:pPr>
            <a:r>
              <a:rPr lang="en-US" altLang="en-US" sz="2100" b="1" dirty="0">
                <a:latin typeface="+mj-lt"/>
                <a:ea typeface="+mj-ea"/>
                <a:cs typeface="+mj-cs"/>
              </a:rPr>
              <a:t>Thanks for reading – what next? </a:t>
            </a:r>
            <a:endParaRPr lang="en-US" altLang="en-US" sz="2100" dirty="0">
              <a:latin typeface="+mj-lt"/>
              <a:ea typeface="+mj-ea"/>
              <a:cs typeface="+mj-cs"/>
            </a:endParaRPr>
          </a:p>
        </p:txBody>
      </p:sp>
      <p:sp>
        <p:nvSpPr>
          <p:cNvPr id="6" name="TextBox 5">
            <a:extLst>
              <a:ext uri="{FF2B5EF4-FFF2-40B4-BE49-F238E27FC236}">
                <a16:creationId xmlns:a16="http://schemas.microsoft.com/office/drawing/2014/main" id="{874976C0-4AD2-8C95-CBBC-83287D445677}"/>
              </a:ext>
            </a:extLst>
          </p:cNvPr>
          <p:cNvSpPr txBox="1"/>
          <p:nvPr/>
        </p:nvSpPr>
        <p:spPr>
          <a:xfrm>
            <a:off x="563173" y="1424141"/>
            <a:ext cx="5855793" cy="1276376"/>
          </a:xfrm>
          <a:prstGeom prst="rect">
            <a:avLst/>
          </a:prstGeom>
        </p:spPr>
        <p:txBody>
          <a:bodyPr vert="horz" lIns="91440" tIns="45720" rIns="91440" bIns="45720" rtlCol="0" anchor="t">
            <a:normAutofit/>
          </a:bodyPr>
          <a:lstStyle/>
          <a:p>
            <a:pPr defTabSz="685800" eaLnBrk="1" hangingPunct="1">
              <a:lnSpc>
                <a:spcPct val="90000"/>
              </a:lnSpc>
              <a:spcAft>
                <a:spcPts val="600"/>
              </a:spcAft>
            </a:pPr>
            <a:r>
              <a:rPr lang="en-US" dirty="0">
                <a:latin typeface="+mn-lt"/>
              </a:rPr>
              <a:t>I am sure you will have some questions for us.  Please pick up the phone for a no obligation chat or send an email.</a:t>
            </a:r>
          </a:p>
        </p:txBody>
      </p:sp>
      <p:sp>
        <p:nvSpPr>
          <p:cNvPr id="78887" name="Freeform 49">
            <a:extLst>
              <a:ext uri="{FF2B5EF4-FFF2-40B4-BE49-F238E27FC236}">
                <a16:creationId xmlns:a16="http://schemas.microsoft.com/office/drawing/2014/main" id="{EF9B8DF2-C3F5-49A2-94D2-F7B65A0F1F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205070" y="3669711"/>
            <a:ext cx="5652930" cy="624023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alpha val="80000"/>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514350">
              <a:defRPr/>
            </a:pPr>
            <a:endParaRPr lang="en-US" sz="1013" dirty="0">
              <a:solidFill>
                <a:prstClr val="white"/>
              </a:solidFill>
              <a:latin typeface="Calibri" panose="020F0502020204030204"/>
            </a:endParaRPr>
          </a:p>
        </p:txBody>
      </p:sp>
      <p:pic>
        <p:nvPicPr>
          <p:cNvPr id="4" name="Picture 3" descr="A person smiling at the camera&#10;&#10;Description automatically generated">
            <a:extLst>
              <a:ext uri="{FF2B5EF4-FFF2-40B4-BE49-F238E27FC236}">
                <a16:creationId xmlns:a16="http://schemas.microsoft.com/office/drawing/2014/main" id="{01D25D4E-5212-E9BB-3F24-324976CC920C}"/>
              </a:ext>
            </a:extLst>
          </p:cNvPr>
          <p:cNvPicPr>
            <a:picLocks noChangeAspect="1"/>
          </p:cNvPicPr>
          <p:nvPr/>
        </p:nvPicPr>
        <p:blipFill rotWithShape="1">
          <a:blip r:embed="rId2">
            <a:extLst>
              <a:ext uri="{28A0092B-C50C-407E-A947-70E740481C1C}">
                <a14:useLocalDpi xmlns:a14="http://schemas.microsoft.com/office/drawing/2010/main" val="0"/>
              </a:ext>
            </a:extLst>
          </a:blip>
          <a:srcRect l="3150" r="6652" b="2"/>
          <a:stretch/>
        </p:blipFill>
        <p:spPr>
          <a:xfrm>
            <a:off x="1390199" y="3848067"/>
            <a:ext cx="5467801" cy="6061875"/>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p:spPr>
      </p:pic>
      <p:sp>
        <p:nvSpPr>
          <p:cNvPr id="7" name="TextBox 14">
            <a:extLst>
              <a:ext uri="{FF2B5EF4-FFF2-40B4-BE49-F238E27FC236}">
                <a16:creationId xmlns:a16="http://schemas.microsoft.com/office/drawing/2014/main" id="{4A326E0B-845D-F2AF-FDB0-51BD6996D241}"/>
              </a:ext>
            </a:extLst>
          </p:cNvPr>
          <p:cNvSpPr txBox="1">
            <a:spLocks noChangeArrowheads="1"/>
          </p:cNvSpPr>
          <p:nvPr/>
        </p:nvSpPr>
        <p:spPr bwMode="auto">
          <a:xfrm>
            <a:off x="529521" y="2393336"/>
            <a:ext cx="3378111" cy="12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80000"/>
              </a:lnSpc>
            </a:pPr>
            <a:r>
              <a:rPr lang="en-GB" altLang="en-US" sz="2400" b="1" dirty="0"/>
              <a:t>Wendy Weal</a:t>
            </a:r>
          </a:p>
          <a:p>
            <a:pPr eaLnBrk="1" hangingPunct="1">
              <a:lnSpc>
                <a:spcPct val="80000"/>
              </a:lnSpc>
            </a:pPr>
            <a:r>
              <a:rPr lang="en-GB" altLang="en-US" sz="1400" dirty="0"/>
              <a:t>Managing Director</a:t>
            </a:r>
          </a:p>
          <a:p>
            <a:pPr eaLnBrk="1" hangingPunct="1">
              <a:lnSpc>
                <a:spcPct val="114000"/>
              </a:lnSpc>
            </a:pPr>
            <a:r>
              <a:rPr lang="en-GB" altLang="en-US" sz="1400" b="1" dirty="0"/>
              <a:t>01603 251730</a:t>
            </a:r>
          </a:p>
          <a:p>
            <a:pPr eaLnBrk="1" hangingPunct="1">
              <a:lnSpc>
                <a:spcPct val="114000"/>
              </a:lnSpc>
            </a:pPr>
            <a:r>
              <a:rPr lang="en-GB" altLang="en-US" sz="1400" dirty="0"/>
              <a:t>wendy.weal@interfaceenterprises.co.uk </a:t>
            </a:r>
          </a:p>
          <a:p>
            <a:pPr eaLnBrk="1" hangingPunct="1">
              <a:lnSpc>
                <a:spcPct val="114000"/>
              </a:lnSpc>
            </a:pPr>
            <a:r>
              <a:rPr lang="en-GB" altLang="en-US" sz="1400" b="1" dirty="0">
                <a:hlinkClick r:id="rId3">
                  <a:extLst>
                    <a:ext uri="{A12FA001-AC4F-418D-AE19-62706E023703}">
                      <ahyp:hlinkClr xmlns:ahyp="http://schemas.microsoft.com/office/drawing/2018/hyperlinkcolor" val="tx"/>
                    </a:ext>
                  </a:extLst>
                </a:hlinkClick>
              </a:rPr>
              <a:t>www.interfaceenterprises.co.uk</a:t>
            </a:r>
            <a:r>
              <a:rPr lang="en-GB" altLang="en-US" sz="1400" b="1" dirty="0"/>
              <a:t> </a:t>
            </a:r>
          </a:p>
        </p:txBody>
      </p:sp>
    </p:spTree>
    <p:extLst>
      <p:ext uri="{BB962C8B-B14F-4D97-AF65-F5344CB8AC3E}">
        <p14:creationId xmlns:p14="http://schemas.microsoft.com/office/powerpoint/2010/main" val="1378576931"/>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1_Office Theme">
  <a:themeElements>
    <a:clrScheme name="Interface">
      <a:dk1>
        <a:sysClr val="windowText" lastClr="000000"/>
      </a:dk1>
      <a:lt1>
        <a:sysClr val="window" lastClr="FFFFFF"/>
      </a:lt1>
      <a:dk2>
        <a:srgbClr val="335B74"/>
      </a:dk2>
      <a:lt2>
        <a:srgbClr val="DFE3E5"/>
      </a:lt2>
      <a:accent1>
        <a:srgbClr val="20BECA"/>
      </a:accent1>
      <a:accent2>
        <a:srgbClr val="8EC63F"/>
      </a:accent2>
      <a:accent3>
        <a:srgbClr val="0D6E8F"/>
      </a:accent3>
      <a:accent4>
        <a:srgbClr val="42BA97"/>
      </a:accent4>
      <a:accent5>
        <a:srgbClr val="3E8853"/>
      </a:accent5>
      <a:accent6>
        <a:srgbClr val="62A39F"/>
      </a:accent6>
      <a:hlink>
        <a:srgbClr val="6EAC1C"/>
      </a:hlink>
      <a:folHlink>
        <a:srgbClr val="B26B0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688</Words>
  <Application>Microsoft Office PowerPoint</Application>
  <PresentationFormat>A4 Paper (210x297 mm)</PresentationFormat>
  <Paragraphs>55</Paragraphs>
  <Slides>8</Slides>
  <Notes>0</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8</vt:i4>
      </vt:variant>
    </vt:vector>
  </HeadingPairs>
  <TitlesOfParts>
    <vt:vector size="14" baseType="lpstr">
      <vt:lpstr>Arial</vt:lpstr>
      <vt:lpstr>Calibri</vt:lpstr>
      <vt:lpstr>Calibri Light</vt:lpstr>
      <vt:lpstr>1_Office Theme</vt:lpstr>
      <vt:lpstr>3_Office Theme</vt:lpstr>
      <vt:lpstr>4_Office Theme</vt:lpstr>
      <vt:lpstr>PowerPoint Presentation</vt:lpstr>
      <vt:lpstr>PowerPoint Presentation</vt:lpstr>
      <vt:lpstr>Our programme is different …   </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Rowland Weal</cp:lastModifiedBy>
  <cp:revision>58</cp:revision>
  <dcterms:created xsi:type="dcterms:W3CDTF">2016-07-30T17:04:58Z</dcterms:created>
  <dcterms:modified xsi:type="dcterms:W3CDTF">2024-03-11T13:40:28Z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0x01010010A92DDBF5368A498BBD8BF4252756EF</vt:lpwstr>
  </property>
</Properties>
</file>